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58" r:id="rId5"/>
    <p:sldId id="259" r:id="rId6"/>
    <p:sldId id="260" r:id="rId7"/>
    <p:sldId id="28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7" r:id="rId17"/>
    <p:sldId id="288" r:id="rId18"/>
    <p:sldId id="270" r:id="rId19"/>
    <p:sldId id="271" r:id="rId20"/>
    <p:sldId id="273" r:id="rId21"/>
    <p:sldId id="274" r:id="rId22"/>
    <p:sldId id="272" r:id="rId23"/>
    <p:sldId id="276" r:id="rId24"/>
    <p:sldId id="277" r:id="rId25"/>
    <p:sldId id="269" r:id="rId26"/>
    <p:sldId id="289" r:id="rId27"/>
    <p:sldId id="284" r:id="rId28"/>
    <p:sldId id="278" r:id="rId29"/>
    <p:sldId id="279" r:id="rId30"/>
    <p:sldId id="275" r:id="rId31"/>
    <p:sldId id="280" r:id="rId32"/>
    <p:sldId id="281" r:id="rId33"/>
    <p:sldId id="282" r:id="rId34"/>
    <p:sldId id="283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4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oundaition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om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uring_machine" TargetMode="Externa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undaition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found it? TED Sebastian Seung, Connectome Project. </a:t>
            </a:r>
            <a:r>
              <a:rPr lang="en-US" sz="1800">
                <a:solidFill>
                  <a:srgbClr val="4D5156"/>
                </a:solidFill>
              </a:rPr>
              <a:t>Scaling from fly to mouse. Analogy </a:t>
            </a:r>
            <a:r>
              <a:rPr lang="en-US" sz="1800" dirty="0">
                <a:solidFill>
                  <a:srgbClr val="4D5156"/>
                </a:solidFill>
              </a:rPr>
              <a:t>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Love.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691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</a:t>
            </a:r>
            <a:r>
              <a:rPr lang="en-US" sz="4000" dirty="0"/>
              <a:t>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864049" y="865427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</a:t>
            </a:r>
            <a:r>
              <a:rPr lang="en-US" b="1" dirty="0"/>
              <a:t>Stage 1</a:t>
            </a:r>
            <a:r>
              <a:rPr lang="en-US" dirty="0"/>
              <a:t>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5373854" y="4836446"/>
            <a:ext cx="651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212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878096" y="885154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</a:t>
            </a:r>
            <a:r>
              <a:rPr lang="en-US" b="1" dirty="0"/>
              <a:t>Stage 2</a:t>
            </a:r>
            <a:r>
              <a:rPr lang="en-US" dirty="0"/>
              <a:t>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69923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5588160" y="4615709"/>
            <a:ext cx="666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 Both Outs work at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time – physics, otherwise – </a:t>
            </a:r>
            <a:r>
              <a:rPr lang="en-US" dirty="0">
                <a:solidFill>
                  <a:srgbClr val="FF0000"/>
                </a:solidFill>
              </a:rPr>
              <a:t>spinning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83428" y="3776562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83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792186" y="872161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</a:t>
            </a:r>
            <a:r>
              <a:rPr lang="en-US" b="1" dirty="0"/>
              <a:t>Stage 3</a:t>
            </a:r>
            <a:r>
              <a:rPr lang="en-US" dirty="0"/>
              <a:t>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5954134" y="4526043"/>
            <a:ext cx="6237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36" y="272518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</a:t>
            </a:r>
            <a:r>
              <a:rPr lang="en-US" sz="4000" dirty="0"/>
              <a:t>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802336" y="812557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</a:t>
            </a:r>
            <a:r>
              <a:rPr lang="en-US" b="1" dirty="0"/>
              <a:t>Stage 4</a:t>
            </a:r>
            <a:r>
              <a:rPr lang="en-US" dirty="0"/>
              <a:t>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5869858" y="4526043"/>
            <a:ext cx="632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92" y="276193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</a:t>
            </a:r>
            <a:r>
              <a:rPr lang="en-US" sz="4000" dirty="0"/>
              <a:t>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855444" y="856165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5977434" y="4763170"/>
            <a:ext cx="609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85029" y="281753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165203" y="2669042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112517" y="2449329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2720732" y="2669042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116105" y="259100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114529" y="2587478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71" y="209824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Implementation.</a:t>
            </a:r>
            <a:r>
              <a:rPr lang="en-US" sz="4000" dirty="0"/>
              <a:t>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590512" y="1679312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086513" y="221657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086514" y="190896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061843" y="1566009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061843" y="2372486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837" y="207915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367465" y="1679312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2692716" y="230555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2863467" y="190896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2838796" y="1566009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2668046" y="2461465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0790" y="207915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137187" y="229341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048166" y="1697964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4373417" y="23242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4544168" y="1927617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4519497" y="1584661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4348747" y="2480117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491" y="2097804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4817888" y="2312069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4793218" y="2467981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4434234" y="2093835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640421" y="1107492"/>
            <a:ext cx="5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Invertor   </a:t>
            </a:r>
            <a:r>
              <a:rPr lang="en-US" dirty="0">
                <a:solidFill>
                  <a:srgbClr val="FF0000"/>
                </a:solidFill>
              </a:rPr>
              <a:t>                  </a:t>
            </a:r>
            <a:r>
              <a:rPr lang="en-US" b="1" dirty="0">
                <a:solidFill>
                  <a:srgbClr val="FF0000"/>
                </a:solidFill>
              </a:rPr>
              <a:t> Tracking                    Spiral                Stereo </a:t>
            </a:r>
            <a:r>
              <a:rPr lang="en-US" dirty="0">
                <a:solidFill>
                  <a:srgbClr val="FF0000"/>
                </a:solidFill>
              </a:rPr>
              <a:t>        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794" y="1081851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64" y="277504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164" y="4467416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52050" y="3652332"/>
            <a:ext cx="5689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dirty="0"/>
              <a:t>Invertor</a:t>
            </a:r>
            <a:r>
              <a:rPr lang="en-US" sz="1600" dirty="0"/>
              <a:t> – slow down when found something;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dirty="0"/>
              <a:t>Tracking</a:t>
            </a:r>
            <a:r>
              <a:rPr lang="en-US" sz="1600" dirty="0"/>
              <a:t> – not necessary LF=RF and LS=RS, this is not “spatial inversion”, but similar to Invertor, “temporal inversion” – slow down when found something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dirty="0"/>
              <a:t>Spiral </a:t>
            </a:r>
            <a:r>
              <a:rPr lang="en-US" sz="1600" dirty="0"/>
              <a:t>requires continuous harmonics addition / subtraction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dirty="0"/>
              <a:t>Stereo</a:t>
            </a:r>
            <a:r>
              <a:rPr lang="en-US" sz="1600" dirty="0"/>
              <a:t> –  duplication, more resources, more effective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710941" y="278024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464568" y="2793697"/>
            <a:ext cx="12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</a:t>
            </a:r>
            <a:br>
              <a:rPr lang="en-US" dirty="0"/>
            </a:br>
            <a:r>
              <a:rPr lang="en-US" dirty="0"/>
              <a:t>Freq RFS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5726108" y="28207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17" y="4486062"/>
            <a:ext cx="2924276" cy="1572411"/>
          </a:xfrm>
          <a:prstGeom prst="rect">
            <a:avLst/>
          </a:prstGeom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E5BD0A3-6D86-D6EA-0D67-5BAC61024937}"/>
              </a:ext>
            </a:extLst>
          </p:cNvPr>
          <p:cNvSpPr/>
          <p:nvPr/>
        </p:nvSpPr>
        <p:spPr>
          <a:xfrm>
            <a:off x="781239" y="836781"/>
            <a:ext cx="5661761" cy="36179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Optimization / evolution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C68A8742-8D30-A952-9448-DB79310A7239}"/>
              </a:ext>
            </a:extLst>
          </p:cNvPr>
          <p:cNvSpPr/>
          <p:nvPr/>
        </p:nvSpPr>
        <p:spPr>
          <a:xfrm>
            <a:off x="5590689" y="1616863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77533A46-78B0-DFEF-9C7D-2A9AD7C02D38}"/>
              </a:ext>
            </a:extLst>
          </p:cNvPr>
          <p:cNvSpPr/>
          <p:nvPr/>
        </p:nvSpPr>
        <p:spPr>
          <a:xfrm>
            <a:off x="5851046" y="2355189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233CFE4-1C48-D3F3-75CE-8C58488BF6B7}"/>
              </a:ext>
            </a:extLst>
          </p:cNvPr>
          <p:cNvSpPr/>
          <p:nvPr/>
        </p:nvSpPr>
        <p:spPr>
          <a:xfrm>
            <a:off x="5888535" y="191792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14F76E-6E1A-864B-F4B5-C24906C8404F}"/>
              </a:ext>
            </a:extLst>
          </p:cNvPr>
          <p:cNvSpPr/>
          <p:nvPr/>
        </p:nvSpPr>
        <p:spPr>
          <a:xfrm>
            <a:off x="5863864" y="157496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12EFC8-EBA0-4677-E213-A429CD0176ED}"/>
              </a:ext>
            </a:extLst>
          </p:cNvPr>
          <p:cNvSpPr/>
          <p:nvPr/>
        </p:nvSpPr>
        <p:spPr>
          <a:xfrm>
            <a:off x="5826376" y="2511101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566829A-7954-8B17-A3DA-B99AE99C45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9120" y="2128788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8E434C40-3958-9A26-5CB0-A2A08D1DF4F8}"/>
              </a:ext>
            </a:extLst>
          </p:cNvPr>
          <p:cNvSpPr/>
          <p:nvPr/>
        </p:nvSpPr>
        <p:spPr>
          <a:xfrm>
            <a:off x="6295517" y="234305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B4C2822-2E6B-07E1-B6DF-7602E790AE4F}"/>
              </a:ext>
            </a:extLst>
          </p:cNvPr>
          <p:cNvSpPr/>
          <p:nvPr/>
        </p:nvSpPr>
        <p:spPr>
          <a:xfrm>
            <a:off x="6270847" y="2498965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4D4D7E1-8AD9-0AB0-AF8C-7BE0E24130C6}"/>
              </a:ext>
            </a:extLst>
          </p:cNvPr>
          <p:cNvCxnSpPr>
            <a:cxnSpLocks/>
            <a:endCxn id="5" idx="7"/>
          </p:cNvCxnSpPr>
          <p:nvPr/>
        </p:nvCxnSpPr>
        <p:spPr>
          <a:xfrm rot="5400000">
            <a:off x="5911863" y="2124819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1A243EA-AB5B-9771-7784-8A39A694EDDD}"/>
              </a:ext>
            </a:extLst>
          </p:cNvPr>
          <p:cNvSpPr/>
          <p:nvPr/>
        </p:nvSpPr>
        <p:spPr>
          <a:xfrm>
            <a:off x="6171125" y="1877791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1147053-E3E1-E8E6-8A9F-38776965A21D}"/>
              </a:ext>
            </a:extLst>
          </p:cNvPr>
          <p:cNvSpPr/>
          <p:nvPr/>
        </p:nvSpPr>
        <p:spPr>
          <a:xfrm>
            <a:off x="6146455" y="157496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6AA96-C3AA-D1E6-50FF-5B61B9AC0392}"/>
              </a:ext>
            </a:extLst>
          </p:cNvPr>
          <p:cNvSpPr txBox="1"/>
          <p:nvPr/>
        </p:nvSpPr>
        <p:spPr>
          <a:xfrm>
            <a:off x="3836261" y="2806026"/>
            <a:ext cx="15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LFS/LFS2</a:t>
            </a:r>
            <a:br>
              <a:rPr lang="en-US" dirty="0"/>
            </a:br>
            <a:r>
              <a:rPr lang="en-US" dirty="0"/>
              <a:t>Freq RFS/RFS2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45AAE1-F4D2-9F8B-D7E7-0F30ABE5D706}"/>
              </a:ext>
            </a:extLst>
          </p:cNvPr>
          <p:cNvCxnSpPr>
            <a:cxnSpLocks/>
          </p:cNvCxnSpPr>
          <p:nvPr/>
        </p:nvCxnSpPr>
        <p:spPr>
          <a:xfrm rot="5400000">
            <a:off x="6001053" y="2150802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061A240-361B-CFF7-D2CA-0AE67E329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2401" y="2150557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09" y="16969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Implementation.</a:t>
            </a:r>
            <a:r>
              <a:rPr lang="en-US" sz="4000" dirty="0"/>
              <a:t> </a:t>
            </a:r>
            <a:r>
              <a:rPr lang="en-US" sz="4000" dirty="0" err="1"/>
              <a:t>Camertones</a:t>
            </a:r>
            <a:r>
              <a:rPr lang="en-US" sz="4000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1876275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3216973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60196" y="4700240"/>
            <a:ext cx="738897" cy="761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324C23-A43E-9D49-14C8-B3AC42647625}"/>
              </a:ext>
            </a:extLst>
          </p:cNvPr>
          <p:cNvSpPr txBox="1"/>
          <p:nvPr/>
        </p:nvSpPr>
        <p:spPr>
          <a:xfrm>
            <a:off x="1008359" y="1928588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1,</a:t>
            </a:r>
          </a:p>
          <a:p>
            <a:r>
              <a:rPr lang="en-US" sz="1400" dirty="0"/>
              <a:t>10 signal / min (example)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2A21C-792B-9EA2-F334-84A58D6EFA02}"/>
              </a:ext>
            </a:extLst>
          </p:cNvPr>
          <p:cNvSpPr txBox="1"/>
          <p:nvPr/>
        </p:nvSpPr>
        <p:spPr>
          <a:xfrm>
            <a:off x="1051356" y="3294058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2,</a:t>
            </a:r>
          </a:p>
          <a:p>
            <a:r>
              <a:rPr lang="en-US" sz="1400" dirty="0"/>
              <a:t>100 signals / 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833E89-3D39-09F1-C160-85BF39D648D2}"/>
              </a:ext>
            </a:extLst>
          </p:cNvPr>
          <p:cNvSpPr txBox="1"/>
          <p:nvPr/>
        </p:nvSpPr>
        <p:spPr>
          <a:xfrm>
            <a:off x="1051356" y="4711491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3,</a:t>
            </a:r>
          </a:p>
          <a:p>
            <a:r>
              <a:rPr lang="en-US" sz="1400" dirty="0"/>
              <a:t>1000 signals / min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B44E6666-0B29-C21B-EB39-629FF09B8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13158"/>
              </p:ext>
            </p:extLst>
          </p:nvPr>
        </p:nvGraphicFramePr>
        <p:xfrm>
          <a:off x="4223385" y="1263804"/>
          <a:ext cx="7047824" cy="4423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247">
                  <a:extLst>
                    <a:ext uri="{9D8B030D-6E8A-4147-A177-3AD203B41FA5}">
                      <a16:colId xmlns:a16="http://schemas.microsoft.com/office/drawing/2014/main" val="8332072"/>
                    </a:ext>
                  </a:extLst>
                </a:gridCol>
                <a:gridCol w="3570577">
                  <a:extLst>
                    <a:ext uri="{9D8B030D-6E8A-4147-A177-3AD203B41FA5}">
                      <a16:colId xmlns:a16="http://schemas.microsoft.com/office/drawing/2014/main" val="366952056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Obtaining signals with lower frequency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(output frequencies, left/right, INV)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Obtaining signals with higher frequency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(output frequencies, left/right, GEN)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13683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0890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88667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5359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268B2C5-6898-CBD1-54D3-E920C1F98A79}"/>
              </a:ext>
            </a:extLst>
          </p:cNvPr>
          <p:cNvSpPr txBox="1"/>
          <p:nvPr/>
        </p:nvSpPr>
        <p:spPr>
          <a:xfrm>
            <a:off x="4295019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50</a:t>
            </a:r>
            <a:br>
              <a:rPr lang="en-US" b="1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409AB-AA10-A637-78D6-8102845ED050}"/>
              </a:ext>
            </a:extLst>
          </p:cNvPr>
          <p:cNvSpPr txBox="1"/>
          <p:nvPr/>
        </p:nvSpPr>
        <p:spPr>
          <a:xfrm>
            <a:off x="8062491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BECF6D-4784-E222-5F59-CA892F6959B6}"/>
              </a:ext>
            </a:extLst>
          </p:cNvPr>
          <p:cNvSpPr txBox="1"/>
          <p:nvPr/>
        </p:nvSpPr>
        <p:spPr>
          <a:xfrm>
            <a:off x="4295019" y="3299807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400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5A1C4E-51C4-87F0-B30B-CA4149BFBF09}"/>
              </a:ext>
            </a:extLst>
          </p:cNvPr>
          <p:cNvSpPr txBox="1"/>
          <p:nvPr/>
        </p:nvSpPr>
        <p:spPr>
          <a:xfrm>
            <a:off x="8062490" y="3245096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08BA39-176B-7EEC-E746-7E7150904643}"/>
              </a:ext>
            </a:extLst>
          </p:cNvPr>
          <p:cNvSpPr txBox="1"/>
          <p:nvPr/>
        </p:nvSpPr>
        <p:spPr>
          <a:xfrm>
            <a:off x="4295018" y="4578983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1500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u="sng" dirty="0">
                <a:solidFill>
                  <a:schemeClr val="accent2"/>
                </a:solidFill>
              </a:rPr>
              <a:t>1000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854963-88FE-AF1D-884F-28196731B3EE}"/>
              </a:ext>
            </a:extLst>
          </p:cNvPr>
          <p:cNvSpPr txBox="1"/>
          <p:nvPr/>
        </p:nvSpPr>
        <p:spPr>
          <a:xfrm>
            <a:off x="8062489" y="4527059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300</a:t>
            </a:r>
          </a:p>
        </p:txBody>
      </p:sp>
      <p:sp>
        <p:nvSpPr>
          <p:cNvPr id="69" name="Arrow: Circular 68">
            <a:extLst>
              <a:ext uri="{FF2B5EF4-FFF2-40B4-BE49-F238E27FC236}">
                <a16:creationId xmlns:a16="http://schemas.microsoft.com/office/drawing/2014/main" id="{F4D3156D-3FFD-4E14-C9B7-0581A5DA83DE}"/>
              </a:ext>
            </a:extLst>
          </p:cNvPr>
          <p:cNvSpPr/>
          <p:nvPr/>
        </p:nvSpPr>
        <p:spPr>
          <a:xfrm rot="12162315" flipV="1">
            <a:off x="5721829" y="2246068"/>
            <a:ext cx="411480" cy="4114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Circular 70">
            <a:extLst>
              <a:ext uri="{FF2B5EF4-FFF2-40B4-BE49-F238E27FC236}">
                <a16:creationId xmlns:a16="http://schemas.microsoft.com/office/drawing/2014/main" id="{C2EE817C-CDAA-8AE9-5E65-DFC55433D973}"/>
              </a:ext>
            </a:extLst>
          </p:cNvPr>
          <p:cNvSpPr/>
          <p:nvPr/>
        </p:nvSpPr>
        <p:spPr>
          <a:xfrm rot="9437685">
            <a:off x="9987711" y="2362562"/>
            <a:ext cx="228600" cy="228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Circular 71">
            <a:extLst>
              <a:ext uri="{FF2B5EF4-FFF2-40B4-BE49-F238E27FC236}">
                <a16:creationId xmlns:a16="http://schemas.microsoft.com/office/drawing/2014/main" id="{9FE9FDF4-E54F-C89B-D433-7F2BDC04EB6B}"/>
              </a:ext>
            </a:extLst>
          </p:cNvPr>
          <p:cNvSpPr/>
          <p:nvPr/>
        </p:nvSpPr>
        <p:spPr>
          <a:xfrm rot="12162315" flipV="1">
            <a:off x="5561808" y="3485626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row: Circular 72">
            <a:extLst>
              <a:ext uri="{FF2B5EF4-FFF2-40B4-BE49-F238E27FC236}">
                <a16:creationId xmlns:a16="http://schemas.microsoft.com/office/drawing/2014/main" id="{26FCDA08-DA47-DFBC-F962-81E2D3183057}"/>
              </a:ext>
            </a:extLst>
          </p:cNvPr>
          <p:cNvSpPr/>
          <p:nvPr/>
        </p:nvSpPr>
        <p:spPr>
          <a:xfrm rot="9437685">
            <a:off x="9978954" y="3646938"/>
            <a:ext cx="365760" cy="365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Arrow: Circular 73">
            <a:extLst>
              <a:ext uri="{FF2B5EF4-FFF2-40B4-BE49-F238E27FC236}">
                <a16:creationId xmlns:a16="http://schemas.microsoft.com/office/drawing/2014/main" id="{E1ED4495-F00E-1EE2-2111-49AF758096C4}"/>
              </a:ext>
            </a:extLst>
          </p:cNvPr>
          <p:cNvSpPr/>
          <p:nvPr/>
        </p:nvSpPr>
        <p:spPr>
          <a:xfrm rot="12162315" flipV="1">
            <a:off x="5373069" y="4559852"/>
            <a:ext cx="1097280" cy="10972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Circular 74">
            <a:extLst>
              <a:ext uri="{FF2B5EF4-FFF2-40B4-BE49-F238E27FC236}">
                <a16:creationId xmlns:a16="http://schemas.microsoft.com/office/drawing/2014/main" id="{4CFAB933-208F-2D79-4A4E-0AB9F3167F61}"/>
              </a:ext>
            </a:extLst>
          </p:cNvPr>
          <p:cNvSpPr/>
          <p:nvPr/>
        </p:nvSpPr>
        <p:spPr>
          <a:xfrm rot="9437685">
            <a:off x="9855900" y="4780199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909858" y="743107"/>
            <a:ext cx="7235136" cy="36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Two variables – speed and differential (curvature), physics of turning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06F06-F75C-D49A-96DF-81D63EF37B53}"/>
              </a:ext>
            </a:extLst>
          </p:cNvPr>
          <p:cNvSpPr txBox="1"/>
          <p:nvPr/>
        </p:nvSpPr>
        <p:spPr>
          <a:xfrm>
            <a:off x="7408318" y="5374006"/>
            <a:ext cx="14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counterphase</a:t>
            </a:r>
          </a:p>
        </p:txBody>
      </p:sp>
    </p:spTree>
    <p:extLst>
      <p:ext uri="{BB962C8B-B14F-4D97-AF65-F5344CB8AC3E}">
        <p14:creationId xmlns:p14="http://schemas.microsoft.com/office/powerpoint/2010/main" val="344157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15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</a:t>
            </a:r>
            <a:r>
              <a:rPr lang="en-US" sz="4000" dirty="0" err="1"/>
              <a:t>Camertones</a:t>
            </a:r>
            <a:r>
              <a:rPr lang="en-US" sz="4000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1678140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3018838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2212" y="4502105"/>
            <a:ext cx="738897" cy="76140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783771" y="782880"/>
            <a:ext cx="107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Model for optimal finding of the 1</a:t>
            </a:r>
            <a:r>
              <a:rPr lang="en-US" baseline="30000" dirty="0"/>
              <a:t>st</a:t>
            </a:r>
            <a:r>
              <a:rPr lang="en-US" dirty="0"/>
              <a:t> degree symmetry (curved edge) and 2</a:t>
            </a:r>
            <a:r>
              <a:rPr lang="en-US" baseline="30000" dirty="0"/>
              <a:t>st</a:t>
            </a:r>
            <a:r>
              <a:rPr lang="en-US" dirty="0"/>
              <a:t> degree symmetry (nearby edge)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6B7DC4-A1FE-C9D0-94AE-3F6FD9B9E884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83771" y="2058840"/>
            <a:ext cx="851707" cy="1340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9D534A-CE76-F0DF-968D-6C9B8C0467A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83771" y="3399538"/>
            <a:ext cx="8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1C01C-0AB0-F403-8346-AA5D3411370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83771" y="3399538"/>
            <a:ext cx="907189" cy="1483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0BEAD-3AA0-4D7E-A0FE-D56E82F1BDF4}"/>
              </a:ext>
            </a:extLst>
          </p:cNvPr>
          <p:cNvCxnSpPr>
            <a:cxnSpLocks/>
          </p:cNvCxnSpPr>
          <p:nvPr/>
        </p:nvCxnSpPr>
        <p:spPr>
          <a:xfrm>
            <a:off x="2363956" y="2182761"/>
            <a:ext cx="1163015" cy="20861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10A753-A4E9-5DEB-FFDD-B6961B33FB60}"/>
              </a:ext>
            </a:extLst>
          </p:cNvPr>
          <p:cNvCxnSpPr>
            <a:cxnSpLocks/>
          </p:cNvCxnSpPr>
          <p:nvPr/>
        </p:nvCxnSpPr>
        <p:spPr>
          <a:xfrm>
            <a:off x="2363956" y="1896221"/>
            <a:ext cx="1163015" cy="92704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A8AB1B-07AF-312F-DBFC-A056632FF300}"/>
              </a:ext>
            </a:extLst>
          </p:cNvPr>
          <p:cNvCxnSpPr>
            <a:cxnSpLocks/>
          </p:cNvCxnSpPr>
          <p:nvPr/>
        </p:nvCxnSpPr>
        <p:spPr>
          <a:xfrm flipV="1">
            <a:off x="2363956" y="2823263"/>
            <a:ext cx="1163015" cy="40259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A95F3-4D99-F11A-EBB1-88ACA2586DFA}"/>
              </a:ext>
            </a:extLst>
          </p:cNvPr>
          <p:cNvCxnSpPr>
            <a:cxnSpLocks/>
          </p:cNvCxnSpPr>
          <p:nvPr/>
        </p:nvCxnSpPr>
        <p:spPr>
          <a:xfrm flipV="1">
            <a:off x="2452361" y="4310743"/>
            <a:ext cx="1074610" cy="40452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2994-DE30-5002-79A4-F44510654CBD}"/>
              </a:ext>
            </a:extLst>
          </p:cNvPr>
          <p:cNvCxnSpPr>
            <a:cxnSpLocks/>
          </p:cNvCxnSpPr>
          <p:nvPr/>
        </p:nvCxnSpPr>
        <p:spPr>
          <a:xfrm>
            <a:off x="2408159" y="3543827"/>
            <a:ext cx="1140584" cy="76691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73AFB9-314A-65A8-8109-EC6984FC56B9}"/>
              </a:ext>
            </a:extLst>
          </p:cNvPr>
          <p:cNvCxnSpPr>
            <a:cxnSpLocks/>
          </p:cNvCxnSpPr>
          <p:nvPr/>
        </p:nvCxnSpPr>
        <p:spPr>
          <a:xfrm flipV="1">
            <a:off x="2374449" y="2911753"/>
            <a:ext cx="1068246" cy="210157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4B3F643-0A4D-4E34-C0D3-8911A1E0922A}"/>
              </a:ext>
            </a:extLst>
          </p:cNvPr>
          <p:cNvSpPr/>
          <p:nvPr/>
        </p:nvSpPr>
        <p:spPr>
          <a:xfrm>
            <a:off x="1004165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/ density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41DD1D-748E-9CE8-24A7-C982167CBF62}"/>
              </a:ext>
            </a:extLst>
          </p:cNvPr>
          <p:cNvSpPr/>
          <p:nvPr/>
        </p:nvSpPr>
        <p:spPr>
          <a:xfrm>
            <a:off x="627137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/ density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E2F384-B6A2-969C-5CD9-BD0A45FDD894}"/>
              </a:ext>
            </a:extLst>
          </p:cNvPr>
          <p:cNvSpPr/>
          <p:nvPr/>
        </p:nvSpPr>
        <p:spPr>
          <a:xfrm>
            <a:off x="815651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input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E856B-6657-8EBE-87F2-051B329D1435}"/>
              </a:ext>
            </a:extLst>
          </p:cNvPr>
          <p:cNvSpPr/>
          <p:nvPr/>
        </p:nvSpPr>
        <p:spPr>
          <a:xfrm>
            <a:off x="438623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input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FF8E3F-C7C1-48BD-4530-012F73D7DF4D}"/>
              </a:ext>
            </a:extLst>
          </p:cNvPr>
          <p:cNvSpPr/>
          <p:nvPr/>
        </p:nvSpPr>
        <p:spPr>
          <a:xfrm>
            <a:off x="1004165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/ density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358626-3825-12B3-D60B-3480BCCC0BEA}"/>
              </a:ext>
            </a:extLst>
          </p:cNvPr>
          <p:cNvSpPr/>
          <p:nvPr/>
        </p:nvSpPr>
        <p:spPr>
          <a:xfrm>
            <a:off x="627137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/ density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CDC142-2E58-C3C5-7C5A-3E763103FF48}"/>
              </a:ext>
            </a:extLst>
          </p:cNvPr>
          <p:cNvSpPr/>
          <p:nvPr/>
        </p:nvSpPr>
        <p:spPr>
          <a:xfrm>
            <a:off x="815651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input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C9DFE0-B571-7D67-7565-E65767209D3C}"/>
              </a:ext>
            </a:extLst>
          </p:cNvPr>
          <p:cNvSpPr/>
          <p:nvPr/>
        </p:nvSpPr>
        <p:spPr>
          <a:xfrm>
            <a:off x="438623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input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D09D804-2800-0CE3-25D2-78A0B819ED3C}"/>
              </a:ext>
            </a:extLst>
          </p:cNvPr>
          <p:cNvSpPr/>
          <p:nvPr/>
        </p:nvSpPr>
        <p:spPr>
          <a:xfrm>
            <a:off x="8187462" y="2186974"/>
            <a:ext cx="3649172" cy="365760"/>
          </a:xfrm>
          <a:custGeom>
            <a:avLst/>
            <a:gdLst>
              <a:gd name="connsiteX0" fmla="*/ 3649172 w 3649172"/>
              <a:gd name="connsiteY0" fmla="*/ 286540 h 398655"/>
              <a:gd name="connsiteX1" fmla="*/ 3636531 w 3649172"/>
              <a:gd name="connsiteY1" fmla="*/ 265471 h 398655"/>
              <a:gd name="connsiteX2" fmla="*/ 3623889 w 3649172"/>
              <a:gd name="connsiteY2" fmla="*/ 248616 h 398655"/>
              <a:gd name="connsiteX3" fmla="*/ 3607034 w 3649172"/>
              <a:gd name="connsiteY3" fmla="*/ 210691 h 398655"/>
              <a:gd name="connsiteX4" fmla="*/ 3590179 w 3649172"/>
              <a:gd name="connsiteY4" fmla="*/ 193836 h 398655"/>
              <a:gd name="connsiteX5" fmla="*/ 3560682 w 3649172"/>
              <a:gd name="connsiteY5" fmla="*/ 139056 h 398655"/>
              <a:gd name="connsiteX6" fmla="*/ 3505902 w 3649172"/>
              <a:gd name="connsiteY6" fmla="*/ 67421 h 398655"/>
              <a:gd name="connsiteX7" fmla="*/ 3472191 w 3649172"/>
              <a:gd name="connsiteY7" fmla="*/ 37925 h 398655"/>
              <a:gd name="connsiteX8" fmla="*/ 3265714 w 3649172"/>
              <a:gd name="connsiteY8" fmla="*/ 0 h 398655"/>
              <a:gd name="connsiteX9" fmla="*/ 3084520 w 3649172"/>
              <a:gd name="connsiteY9" fmla="*/ 4214 h 398655"/>
              <a:gd name="connsiteX10" fmla="*/ 3000243 w 3649172"/>
              <a:gd name="connsiteY10" fmla="*/ 33711 h 398655"/>
              <a:gd name="connsiteX11" fmla="*/ 2928608 w 3649172"/>
              <a:gd name="connsiteY11" fmla="*/ 58994 h 398655"/>
              <a:gd name="connsiteX12" fmla="*/ 2911753 w 3649172"/>
              <a:gd name="connsiteY12" fmla="*/ 80063 h 398655"/>
              <a:gd name="connsiteX13" fmla="*/ 2894897 w 3649172"/>
              <a:gd name="connsiteY13" fmla="*/ 88490 h 398655"/>
              <a:gd name="connsiteX14" fmla="*/ 2856973 w 3649172"/>
              <a:gd name="connsiteY14" fmla="*/ 122201 h 398655"/>
              <a:gd name="connsiteX15" fmla="*/ 2848545 w 3649172"/>
              <a:gd name="connsiteY15" fmla="*/ 160125 h 398655"/>
              <a:gd name="connsiteX16" fmla="*/ 2840118 w 3649172"/>
              <a:gd name="connsiteY16" fmla="*/ 176981 h 398655"/>
              <a:gd name="connsiteX17" fmla="*/ 2819049 w 3649172"/>
              <a:gd name="connsiteY17" fmla="*/ 240188 h 398655"/>
              <a:gd name="connsiteX18" fmla="*/ 2810621 w 3649172"/>
              <a:gd name="connsiteY18" fmla="*/ 261257 h 398655"/>
              <a:gd name="connsiteX19" fmla="*/ 2755841 w 3649172"/>
              <a:gd name="connsiteY19" fmla="*/ 303396 h 398655"/>
              <a:gd name="connsiteX20" fmla="*/ 2722131 w 3649172"/>
              <a:gd name="connsiteY20" fmla="*/ 324465 h 398655"/>
              <a:gd name="connsiteX21" fmla="*/ 2650496 w 3649172"/>
              <a:gd name="connsiteY21" fmla="*/ 341320 h 398655"/>
              <a:gd name="connsiteX22" fmla="*/ 2595716 w 3649172"/>
              <a:gd name="connsiteY22" fmla="*/ 362389 h 398655"/>
              <a:gd name="connsiteX23" fmla="*/ 2494584 w 3649172"/>
              <a:gd name="connsiteY23" fmla="*/ 379244 h 398655"/>
              <a:gd name="connsiteX24" fmla="*/ 2477729 w 3649172"/>
              <a:gd name="connsiteY24" fmla="*/ 387672 h 398655"/>
              <a:gd name="connsiteX25" fmla="*/ 2279679 w 3649172"/>
              <a:gd name="connsiteY25" fmla="*/ 391886 h 398655"/>
              <a:gd name="connsiteX26" fmla="*/ 2216472 w 3649172"/>
              <a:gd name="connsiteY26" fmla="*/ 257043 h 398655"/>
              <a:gd name="connsiteX27" fmla="*/ 2195403 w 3649172"/>
              <a:gd name="connsiteY27" fmla="*/ 219119 h 398655"/>
              <a:gd name="connsiteX28" fmla="*/ 2161692 w 3649172"/>
              <a:gd name="connsiteY28" fmla="*/ 202264 h 398655"/>
              <a:gd name="connsiteX29" fmla="*/ 2106912 w 3649172"/>
              <a:gd name="connsiteY29" fmla="*/ 164339 h 398655"/>
              <a:gd name="connsiteX30" fmla="*/ 2068988 w 3649172"/>
              <a:gd name="connsiteY30" fmla="*/ 155912 h 398655"/>
              <a:gd name="connsiteX31" fmla="*/ 2005780 w 3649172"/>
              <a:gd name="connsiteY31" fmla="*/ 130629 h 398655"/>
              <a:gd name="connsiteX32" fmla="*/ 1988925 w 3649172"/>
              <a:gd name="connsiteY32" fmla="*/ 117987 h 398655"/>
              <a:gd name="connsiteX33" fmla="*/ 1942573 w 3649172"/>
              <a:gd name="connsiteY33" fmla="*/ 109560 h 398655"/>
              <a:gd name="connsiteX34" fmla="*/ 1752951 w 3649172"/>
              <a:gd name="connsiteY34" fmla="*/ 113773 h 398655"/>
              <a:gd name="connsiteX35" fmla="*/ 1723454 w 3649172"/>
              <a:gd name="connsiteY35" fmla="*/ 126415 h 398655"/>
              <a:gd name="connsiteX36" fmla="*/ 1651819 w 3649172"/>
              <a:gd name="connsiteY36" fmla="*/ 143270 h 398655"/>
              <a:gd name="connsiteX37" fmla="*/ 1588612 w 3649172"/>
              <a:gd name="connsiteY37" fmla="*/ 160125 h 398655"/>
              <a:gd name="connsiteX38" fmla="*/ 1533832 w 3649172"/>
              <a:gd name="connsiteY38" fmla="*/ 176981 h 398655"/>
              <a:gd name="connsiteX39" fmla="*/ 1500121 w 3649172"/>
              <a:gd name="connsiteY39" fmla="*/ 214905 h 398655"/>
              <a:gd name="connsiteX40" fmla="*/ 1462197 w 3649172"/>
              <a:gd name="connsiteY40" fmla="*/ 244402 h 398655"/>
              <a:gd name="connsiteX41" fmla="*/ 1415845 w 3649172"/>
              <a:gd name="connsiteY41" fmla="*/ 286540 h 398655"/>
              <a:gd name="connsiteX42" fmla="*/ 1390562 w 3649172"/>
              <a:gd name="connsiteY42" fmla="*/ 294968 h 398655"/>
              <a:gd name="connsiteX43" fmla="*/ 1297858 w 3649172"/>
              <a:gd name="connsiteY43" fmla="*/ 324465 h 398655"/>
              <a:gd name="connsiteX44" fmla="*/ 1179871 w 3649172"/>
              <a:gd name="connsiteY44" fmla="*/ 320251 h 398655"/>
              <a:gd name="connsiteX45" fmla="*/ 1171443 w 3649172"/>
              <a:gd name="connsiteY45" fmla="*/ 273899 h 398655"/>
              <a:gd name="connsiteX46" fmla="*/ 1141946 w 3649172"/>
              <a:gd name="connsiteY46" fmla="*/ 248616 h 398655"/>
              <a:gd name="connsiteX47" fmla="*/ 1125091 w 3649172"/>
              <a:gd name="connsiteY47" fmla="*/ 227547 h 398655"/>
              <a:gd name="connsiteX48" fmla="*/ 1116663 w 3649172"/>
              <a:gd name="connsiteY48" fmla="*/ 210691 h 398655"/>
              <a:gd name="connsiteX49" fmla="*/ 1078739 w 3649172"/>
              <a:gd name="connsiteY49" fmla="*/ 176981 h 398655"/>
              <a:gd name="connsiteX50" fmla="*/ 1028173 w 3649172"/>
              <a:gd name="connsiteY50" fmla="*/ 113773 h 398655"/>
              <a:gd name="connsiteX51" fmla="*/ 998676 w 3649172"/>
              <a:gd name="connsiteY51" fmla="*/ 101132 h 398655"/>
              <a:gd name="connsiteX52" fmla="*/ 880689 w 3649172"/>
              <a:gd name="connsiteY52" fmla="*/ 84277 h 398655"/>
              <a:gd name="connsiteX53" fmla="*/ 707922 w 3649172"/>
              <a:gd name="connsiteY53" fmla="*/ 75849 h 398655"/>
              <a:gd name="connsiteX54" fmla="*/ 573080 w 3649172"/>
              <a:gd name="connsiteY54" fmla="*/ 80063 h 398655"/>
              <a:gd name="connsiteX55" fmla="*/ 518300 w 3649172"/>
              <a:gd name="connsiteY55" fmla="*/ 126415 h 398655"/>
              <a:gd name="connsiteX56" fmla="*/ 463520 w 3649172"/>
              <a:gd name="connsiteY56" fmla="*/ 160125 h 398655"/>
              <a:gd name="connsiteX57" fmla="*/ 417168 w 3649172"/>
              <a:gd name="connsiteY57" fmla="*/ 206478 h 398655"/>
              <a:gd name="connsiteX58" fmla="*/ 391885 w 3649172"/>
              <a:gd name="connsiteY58" fmla="*/ 214905 h 398655"/>
              <a:gd name="connsiteX59" fmla="*/ 383458 w 3649172"/>
              <a:gd name="connsiteY59" fmla="*/ 235974 h 398655"/>
              <a:gd name="connsiteX60" fmla="*/ 328678 w 3649172"/>
              <a:gd name="connsiteY60" fmla="*/ 269685 h 398655"/>
              <a:gd name="connsiteX61" fmla="*/ 290754 w 3649172"/>
              <a:gd name="connsiteY61" fmla="*/ 286540 h 398655"/>
              <a:gd name="connsiteX62" fmla="*/ 265471 w 3649172"/>
              <a:gd name="connsiteY62" fmla="*/ 299182 h 398655"/>
              <a:gd name="connsiteX63" fmla="*/ 219119 w 3649172"/>
              <a:gd name="connsiteY63" fmla="*/ 307609 h 398655"/>
              <a:gd name="connsiteX64" fmla="*/ 155911 w 3649172"/>
              <a:gd name="connsiteY64" fmla="*/ 332892 h 398655"/>
              <a:gd name="connsiteX65" fmla="*/ 46352 w 3649172"/>
              <a:gd name="connsiteY65" fmla="*/ 328678 h 398655"/>
              <a:gd name="connsiteX66" fmla="*/ 12641 w 3649172"/>
              <a:gd name="connsiteY66" fmla="*/ 311823 h 398655"/>
              <a:gd name="connsiteX67" fmla="*/ 0 w 3649172"/>
              <a:gd name="connsiteY67" fmla="*/ 311823 h 39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49172" h="398655">
                <a:moveTo>
                  <a:pt x="3649172" y="286540"/>
                </a:moveTo>
                <a:cubicBezTo>
                  <a:pt x="3644958" y="279517"/>
                  <a:pt x="3641074" y="272286"/>
                  <a:pt x="3636531" y="265471"/>
                </a:cubicBezTo>
                <a:cubicBezTo>
                  <a:pt x="3632635" y="259627"/>
                  <a:pt x="3627300" y="254755"/>
                  <a:pt x="3623889" y="248616"/>
                </a:cubicBezTo>
                <a:cubicBezTo>
                  <a:pt x="3617301" y="236757"/>
                  <a:pt x="3615380" y="221819"/>
                  <a:pt x="3607034" y="210691"/>
                </a:cubicBezTo>
                <a:cubicBezTo>
                  <a:pt x="3602267" y="204335"/>
                  <a:pt x="3594702" y="200369"/>
                  <a:pt x="3590179" y="193836"/>
                </a:cubicBezTo>
                <a:cubicBezTo>
                  <a:pt x="3542311" y="124695"/>
                  <a:pt x="3585891" y="180022"/>
                  <a:pt x="3560682" y="139056"/>
                </a:cubicBezTo>
                <a:cubicBezTo>
                  <a:pt x="3535822" y="98658"/>
                  <a:pt x="3536848" y="102788"/>
                  <a:pt x="3505902" y="67421"/>
                </a:cubicBezTo>
                <a:cubicBezTo>
                  <a:pt x="3495614" y="41702"/>
                  <a:pt x="3502960" y="44518"/>
                  <a:pt x="3472191" y="37925"/>
                </a:cubicBezTo>
                <a:cubicBezTo>
                  <a:pt x="3358107" y="13479"/>
                  <a:pt x="3351414" y="13185"/>
                  <a:pt x="3265714" y="0"/>
                </a:cubicBezTo>
                <a:lnTo>
                  <a:pt x="3084520" y="4214"/>
                </a:lnTo>
                <a:cubicBezTo>
                  <a:pt x="3054994" y="7963"/>
                  <a:pt x="3029118" y="26493"/>
                  <a:pt x="3000243" y="33711"/>
                </a:cubicBezTo>
                <a:cubicBezTo>
                  <a:pt x="2953111" y="45493"/>
                  <a:pt x="2977116" y="37434"/>
                  <a:pt x="2928608" y="58994"/>
                </a:cubicBezTo>
                <a:cubicBezTo>
                  <a:pt x="2922990" y="66017"/>
                  <a:pt x="2918522" y="74141"/>
                  <a:pt x="2911753" y="80063"/>
                </a:cubicBezTo>
                <a:cubicBezTo>
                  <a:pt x="2907025" y="84199"/>
                  <a:pt x="2900124" y="85006"/>
                  <a:pt x="2894897" y="88490"/>
                </a:cubicBezTo>
                <a:cubicBezTo>
                  <a:pt x="2878537" y="99397"/>
                  <a:pt x="2870547" y="108627"/>
                  <a:pt x="2856973" y="122201"/>
                </a:cubicBezTo>
                <a:cubicBezTo>
                  <a:pt x="2854164" y="134842"/>
                  <a:pt x="2852353" y="147748"/>
                  <a:pt x="2848545" y="160125"/>
                </a:cubicBezTo>
                <a:cubicBezTo>
                  <a:pt x="2846698" y="166129"/>
                  <a:pt x="2841737" y="170911"/>
                  <a:pt x="2840118" y="176981"/>
                </a:cubicBezTo>
                <a:cubicBezTo>
                  <a:pt x="2809939" y="290154"/>
                  <a:pt x="2850277" y="183977"/>
                  <a:pt x="2819049" y="240188"/>
                </a:cubicBezTo>
                <a:cubicBezTo>
                  <a:pt x="2815376" y="246800"/>
                  <a:pt x="2815233" y="255262"/>
                  <a:pt x="2810621" y="261257"/>
                </a:cubicBezTo>
                <a:cubicBezTo>
                  <a:pt x="2773264" y="309820"/>
                  <a:pt x="2790854" y="284542"/>
                  <a:pt x="2755841" y="303396"/>
                </a:cubicBezTo>
                <a:cubicBezTo>
                  <a:pt x="2744174" y="309678"/>
                  <a:pt x="2734599" y="319977"/>
                  <a:pt x="2722131" y="324465"/>
                </a:cubicBezTo>
                <a:cubicBezTo>
                  <a:pt x="2699051" y="332774"/>
                  <a:pt x="2673992" y="334271"/>
                  <a:pt x="2650496" y="341320"/>
                </a:cubicBezTo>
                <a:cubicBezTo>
                  <a:pt x="2631757" y="346942"/>
                  <a:pt x="2614497" y="356911"/>
                  <a:pt x="2595716" y="362389"/>
                </a:cubicBezTo>
                <a:cubicBezTo>
                  <a:pt x="2582611" y="366211"/>
                  <a:pt x="2504388" y="377736"/>
                  <a:pt x="2494584" y="379244"/>
                </a:cubicBezTo>
                <a:cubicBezTo>
                  <a:pt x="2488966" y="382053"/>
                  <a:pt x="2483733" y="385825"/>
                  <a:pt x="2477729" y="387672"/>
                </a:cubicBezTo>
                <a:cubicBezTo>
                  <a:pt x="2410725" y="408289"/>
                  <a:pt x="2357743" y="393940"/>
                  <a:pt x="2279679" y="391886"/>
                </a:cubicBezTo>
                <a:cubicBezTo>
                  <a:pt x="2264663" y="309303"/>
                  <a:pt x="2280360" y="363524"/>
                  <a:pt x="2216472" y="257043"/>
                </a:cubicBezTo>
                <a:cubicBezTo>
                  <a:pt x="2209032" y="244643"/>
                  <a:pt x="2208338" y="225586"/>
                  <a:pt x="2195403" y="219119"/>
                </a:cubicBezTo>
                <a:cubicBezTo>
                  <a:pt x="2184166" y="213501"/>
                  <a:pt x="2172021" y="209415"/>
                  <a:pt x="2161692" y="202264"/>
                </a:cubicBezTo>
                <a:cubicBezTo>
                  <a:pt x="2143432" y="189622"/>
                  <a:pt x="2128592" y="169157"/>
                  <a:pt x="2106912" y="164339"/>
                </a:cubicBezTo>
                <a:cubicBezTo>
                  <a:pt x="2094271" y="161530"/>
                  <a:pt x="2081273" y="160007"/>
                  <a:pt x="2068988" y="155912"/>
                </a:cubicBezTo>
                <a:cubicBezTo>
                  <a:pt x="2047460" y="148736"/>
                  <a:pt x="2023933" y="144245"/>
                  <a:pt x="2005780" y="130629"/>
                </a:cubicBezTo>
                <a:cubicBezTo>
                  <a:pt x="2000162" y="126415"/>
                  <a:pt x="1995588" y="120208"/>
                  <a:pt x="1988925" y="117987"/>
                </a:cubicBezTo>
                <a:cubicBezTo>
                  <a:pt x="1974027" y="113021"/>
                  <a:pt x="1958024" y="112369"/>
                  <a:pt x="1942573" y="109560"/>
                </a:cubicBezTo>
                <a:cubicBezTo>
                  <a:pt x="1879366" y="110964"/>
                  <a:pt x="1815988" y="108924"/>
                  <a:pt x="1752951" y="113773"/>
                </a:cubicBezTo>
                <a:cubicBezTo>
                  <a:pt x="1742285" y="114593"/>
                  <a:pt x="1733438" y="122575"/>
                  <a:pt x="1723454" y="126415"/>
                </a:cubicBezTo>
                <a:cubicBezTo>
                  <a:pt x="1693432" y="137962"/>
                  <a:pt x="1688952" y="136519"/>
                  <a:pt x="1651819" y="143270"/>
                </a:cubicBezTo>
                <a:cubicBezTo>
                  <a:pt x="1618834" y="159764"/>
                  <a:pt x="1646355" y="147969"/>
                  <a:pt x="1588612" y="160125"/>
                </a:cubicBezTo>
                <a:cubicBezTo>
                  <a:pt x="1556116" y="166966"/>
                  <a:pt x="1560070" y="166485"/>
                  <a:pt x="1533832" y="176981"/>
                </a:cubicBezTo>
                <a:cubicBezTo>
                  <a:pt x="1521375" y="195665"/>
                  <a:pt x="1522908" y="195156"/>
                  <a:pt x="1500121" y="214905"/>
                </a:cubicBezTo>
                <a:cubicBezTo>
                  <a:pt x="1488019" y="225394"/>
                  <a:pt x="1473521" y="233078"/>
                  <a:pt x="1462197" y="244402"/>
                </a:cubicBezTo>
                <a:cubicBezTo>
                  <a:pt x="1453096" y="253503"/>
                  <a:pt x="1429211" y="279249"/>
                  <a:pt x="1415845" y="286540"/>
                </a:cubicBezTo>
                <a:cubicBezTo>
                  <a:pt x="1408046" y="290794"/>
                  <a:pt x="1398898" y="291897"/>
                  <a:pt x="1390562" y="294968"/>
                </a:cubicBezTo>
                <a:cubicBezTo>
                  <a:pt x="1316291" y="322331"/>
                  <a:pt x="1359781" y="310704"/>
                  <a:pt x="1297858" y="324465"/>
                </a:cubicBezTo>
                <a:cubicBezTo>
                  <a:pt x="1258529" y="323060"/>
                  <a:pt x="1216410" y="334867"/>
                  <a:pt x="1179871" y="320251"/>
                </a:cubicBezTo>
                <a:cubicBezTo>
                  <a:pt x="1165290" y="314419"/>
                  <a:pt x="1175489" y="289073"/>
                  <a:pt x="1171443" y="273899"/>
                </a:cubicBezTo>
                <a:cubicBezTo>
                  <a:pt x="1165802" y="252745"/>
                  <a:pt x="1161419" y="256405"/>
                  <a:pt x="1141946" y="248616"/>
                </a:cubicBezTo>
                <a:cubicBezTo>
                  <a:pt x="1136328" y="241593"/>
                  <a:pt x="1130080" y="235030"/>
                  <a:pt x="1125091" y="227547"/>
                </a:cubicBezTo>
                <a:cubicBezTo>
                  <a:pt x="1121606" y="222320"/>
                  <a:pt x="1120432" y="215717"/>
                  <a:pt x="1116663" y="210691"/>
                </a:cubicBezTo>
                <a:cubicBezTo>
                  <a:pt x="1107957" y="199084"/>
                  <a:pt x="1089589" y="185661"/>
                  <a:pt x="1078739" y="176981"/>
                </a:cubicBezTo>
                <a:cubicBezTo>
                  <a:pt x="1066855" y="156184"/>
                  <a:pt x="1051851" y="123920"/>
                  <a:pt x="1028173" y="113773"/>
                </a:cubicBezTo>
                <a:cubicBezTo>
                  <a:pt x="1018341" y="109559"/>
                  <a:pt x="1008983" y="103995"/>
                  <a:pt x="998676" y="101132"/>
                </a:cubicBezTo>
                <a:cubicBezTo>
                  <a:pt x="974119" y="94311"/>
                  <a:pt x="898336" y="85494"/>
                  <a:pt x="880689" y="84277"/>
                </a:cubicBezTo>
                <a:cubicBezTo>
                  <a:pt x="823168" y="80310"/>
                  <a:pt x="765511" y="78658"/>
                  <a:pt x="707922" y="75849"/>
                </a:cubicBezTo>
                <a:cubicBezTo>
                  <a:pt x="662975" y="77254"/>
                  <a:pt x="617684" y="74345"/>
                  <a:pt x="573080" y="80063"/>
                </a:cubicBezTo>
                <a:cubicBezTo>
                  <a:pt x="545869" y="83552"/>
                  <a:pt x="535481" y="110952"/>
                  <a:pt x="518300" y="126415"/>
                </a:cubicBezTo>
                <a:cubicBezTo>
                  <a:pt x="475650" y="164800"/>
                  <a:pt x="536193" y="75336"/>
                  <a:pt x="463520" y="160125"/>
                </a:cubicBezTo>
                <a:cubicBezTo>
                  <a:pt x="450780" y="174989"/>
                  <a:pt x="435574" y="196439"/>
                  <a:pt x="417168" y="206478"/>
                </a:cubicBezTo>
                <a:cubicBezTo>
                  <a:pt x="409369" y="210732"/>
                  <a:pt x="400313" y="212096"/>
                  <a:pt x="391885" y="214905"/>
                </a:cubicBezTo>
                <a:cubicBezTo>
                  <a:pt x="389076" y="221928"/>
                  <a:pt x="388102" y="230003"/>
                  <a:pt x="383458" y="235974"/>
                </a:cubicBezTo>
                <a:cubicBezTo>
                  <a:pt x="372380" y="250218"/>
                  <a:pt x="342774" y="263420"/>
                  <a:pt x="328678" y="269685"/>
                </a:cubicBezTo>
                <a:cubicBezTo>
                  <a:pt x="316037" y="275303"/>
                  <a:pt x="303290" y="280690"/>
                  <a:pt x="290754" y="286540"/>
                </a:cubicBezTo>
                <a:cubicBezTo>
                  <a:pt x="282216" y="290525"/>
                  <a:pt x="274511" y="296523"/>
                  <a:pt x="265471" y="299182"/>
                </a:cubicBezTo>
                <a:cubicBezTo>
                  <a:pt x="250405" y="303613"/>
                  <a:pt x="234405" y="304012"/>
                  <a:pt x="219119" y="307609"/>
                </a:cubicBezTo>
                <a:cubicBezTo>
                  <a:pt x="198719" y="312409"/>
                  <a:pt x="173912" y="324892"/>
                  <a:pt x="155911" y="332892"/>
                </a:cubicBezTo>
                <a:cubicBezTo>
                  <a:pt x="119391" y="331487"/>
                  <a:pt x="82510" y="333995"/>
                  <a:pt x="46352" y="328678"/>
                </a:cubicBezTo>
                <a:cubicBezTo>
                  <a:pt x="33922" y="326850"/>
                  <a:pt x="25204" y="311823"/>
                  <a:pt x="12641" y="311823"/>
                </a:cubicBezTo>
                <a:lnTo>
                  <a:pt x="0" y="311823"/>
                </a:lnTo>
              </a:path>
            </a:pathLst>
          </a:custGeom>
          <a:ln w="254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138B991-90DD-A47C-F935-283861416DED}"/>
              </a:ext>
            </a:extLst>
          </p:cNvPr>
          <p:cNvSpPr/>
          <p:nvPr/>
        </p:nvSpPr>
        <p:spPr>
          <a:xfrm>
            <a:off x="6199716" y="2041676"/>
            <a:ext cx="1933122" cy="1107924"/>
          </a:xfrm>
          <a:custGeom>
            <a:avLst/>
            <a:gdLst>
              <a:gd name="connsiteX0" fmla="*/ 1933122 w 1933122"/>
              <a:gd name="connsiteY0" fmla="*/ 420914 h 1107924"/>
              <a:gd name="connsiteX1" fmla="*/ 1884741 w 1933122"/>
              <a:gd name="connsiteY1" fmla="*/ 406400 h 1107924"/>
              <a:gd name="connsiteX2" fmla="*/ 1875065 w 1933122"/>
              <a:gd name="connsiteY2" fmla="*/ 387048 h 1107924"/>
              <a:gd name="connsiteX3" fmla="*/ 1865389 w 1933122"/>
              <a:gd name="connsiteY3" fmla="*/ 343505 h 1107924"/>
              <a:gd name="connsiteX4" fmla="*/ 1831522 w 1933122"/>
              <a:gd name="connsiteY4" fmla="*/ 304800 h 1107924"/>
              <a:gd name="connsiteX5" fmla="*/ 1821846 w 1933122"/>
              <a:gd name="connsiteY5" fmla="*/ 290286 h 1107924"/>
              <a:gd name="connsiteX6" fmla="*/ 1802494 w 1933122"/>
              <a:gd name="connsiteY6" fmla="*/ 280610 h 1107924"/>
              <a:gd name="connsiteX7" fmla="*/ 1792817 w 1933122"/>
              <a:gd name="connsiteY7" fmla="*/ 270934 h 1107924"/>
              <a:gd name="connsiteX8" fmla="*/ 1758951 w 1933122"/>
              <a:gd name="connsiteY8" fmla="*/ 241905 h 1107924"/>
              <a:gd name="connsiteX9" fmla="*/ 1696055 w 1933122"/>
              <a:gd name="connsiteY9" fmla="*/ 169334 h 1107924"/>
              <a:gd name="connsiteX10" fmla="*/ 1623484 w 1933122"/>
              <a:gd name="connsiteY10" fmla="*/ 125791 h 1107924"/>
              <a:gd name="connsiteX11" fmla="*/ 1550913 w 1933122"/>
              <a:gd name="connsiteY11" fmla="*/ 106438 h 1107924"/>
              <a:gd name="connsiteX12" fmla="*/ 1521884 w 1933122"/>
              <a:gd name="connsiteY12" fmla="*/ 96762 h 1107924"/>
              <a:gd name="connsiteX13" fmla="*/ 1488017 w 1933122"/>
              <a:gd name="connsiteY13" fmla="*/ 82248 h 1107924"/>
              <a:gd name="connsiteX14" fmla="*/ 1449313 w 1933122"/>
              <a:gd name="connsiteY14" fmla="*/ 62895 h 1107924"/>
              <a:gd name="connsiteX15" fmla="*/ 1309008 w 1933122"/>
              <a:gd name="connsiteY15" fmla="*/ 43543 h 1107924"/>
              <a:gd name="connsiteX16" fmla="*/ 1052589 w 1933122"/>
              <a:gd name="connsiteY16" fmla="*/ 24191 h 1107924"/>
              <a:gd name="connsiteX17" fmla="*/ 873579 w 1933122"/>
              <a:gd name="connsiteY17" fmla="*/ 0 h 1107924"/>
              <a:gd name="connsiteX18" fmla="*/ 583294 w 1933122"/>
              <a:gd name="connsiteY18" fmla="*/ 29029 h 1107924"/>
              <a:gd name="connsiteX19" fmla="*/ 539751 w 1933122"/>
              <a:gd name="connsiteY19" fmla="*/ 48381 h 1107924"/>
              <a:gd name="connsiteX20" fmla="*/ 452665 w 1933122"/>
              <a:gd name="connsiteY20" fmla="*/ 77410 h 1107924"/>
              <a:gd name="connsiteX21" fmla="*/ 433313 w 1933122"/>
              <a:gd name="connsiteY21" fmla="*/ 91924 h 1107924"/>
              <a:gd name="connsiteX22" fmla="*/ 413960 w 1933122"/>
              <a:gd name="connsiteY22" fmla="*/ 101600 h 1107924"/>
              <a:gd name="connsiteX23" fmla="*/ 394608 w 1933122"/>
              <a:gd name="connsiteY23" fmla="*/ 120953 h 1107924"/>
              <a:gd name="connsiteX24" fmla="*/ 370417 w 1933122"/>
              <a:gd name="connsiteY24" fmla="*/ 130629 h 1107924"/>
              <a:gd name="connsiteX25" fmla="*/ 351065 w 1933122"/>
              <a:gd name="connsiteY25" fmla="*/ 140305 h 1107924"/>
              <a:gd name="connsiteX26" fmla="*/ 288170 w 1933122"/>
              <a:gd name="connsiteY26" fmla="*/ 183848 h 1107924"/>
              <a:gd name="connsiteX27" fmla="*/ 259141 w 1933122"/>
              <a:gd name="connsiteY27" fmla="*/ 193524 h 1107924"/>
              <a:gd name="connsiteX28" fmla="*/ 234951 w 1933122"/>
              <a:gd name="connsiteY28" fmla="*/ 212876 h 1107924"/>
              <a:gd name="connsiteX29" fmla="*/ 196246 w 1933122"/>
              <a:gd name="connsiteY29" fmla="*/ 266095 h 1107924"/>
              <a:gd name="connsiteX30" fmla="*/ 162379 w 1933122"/>
              <a:gd name="connsiteY30" fmla="*/ 299962 h 1107924"/>
              <a:gd name="connsiteX31" fmla="*/ 152703 w 1933122"/>
              <a:gd name="connsiteY31" fmla="*/ 319314 h 1107924"/>
              <a:gd name="connsiteX32" fmla="*/ 133351 w 1933122"/>
              <a:gd name="connsiteY32" fmla="*/ 328991 h 1107924"/>
              <a:gd name="connsiteX33" fmla="*/ 99484 w 1933122"/>
              <a:gd name="connsiteY33" fmla="*/ 348343 h 1107924"/>
              <a:gd name="connsiteX34" fmla="*/ 70455 w 1933122"/>
              <a:gd name="connsiteY34" fmla="*/ 382210 h 1107924"/>
              <a:gd name="connsiteX35" fmla="*/ 51103 w 1933122"/>
              <a:gd name="connsiteY35" fmla="*/ 420914 h 1107924"/>
              <a:gd name="connsiteX36" fmla="*/ 26913 w 1933122"/>
              <a:gd name="connsiteY36" fmla="*/ 464457 h 1107924"/>
              <a:gd name="connsiteX37" fmla="*/ 17236 w 1933122"/>
              <a:gd name="connsiteY37" fmla="*/ 493486 h 1107924"/>
              <a:gd name="connsiteX38" fmla="*/ 12398 w 1933122"/>
              <a:gd name="connsiteY38" fmla="*/ 653143 h 1107924"/>
              <a:gd name="connsiteX39" fmla="*/ 36589 w 1933122"/>
              <a:gd name="connsiteY39" fmla="*/ 870857 h 1107924"/>
              <a:gd name="connsiteX40" fmla="*/ 55941 w 1933122"/>
              <a:gd name="connsiteY40" fmla="*/ 909562 h 1107924"/>
              <a:gd name="connsiteX41" fmla="*/ 138189 w 1933122"/>
              <a:gd name="connsiteY41" fmla="*/ 953105 h 1107924"/>
              <a:gd name="connsiteX42" fmla="*/ 201084 w 1933122"/>
              <a:gd name="connsiteY42" fmla="*/ 972457 h 1107924"/>
              <a:gd name="connsiteX43" fmla="*/ 220436 w 1933122"/>
              <a:gd name="connsiteY43" fmla="*/ 982134 h 1107924"/>
              <a:gd name="connsiteX44" fmla="*/ 263979 w 1933122"/>
              <a:gd name="connsiteY44" fmla="*/ 1025676 h 1107924"/>
              <a:gd name="connsiteX45" fmla="*/ 283332 w 1933122"/>
              <a:gd name="connsiteY45" fmla="*/ 1054705 h 1107924"/>
              <a:gd name="connsiteX46" fmla="*/ 307522 w 1933122"/>
              <a:gd name="connsiteY46" fmla="*/ 1069219 h 1107924"/>
              <a:gd name="connsiteX47" fmla="*/ 317198 w 1933122"/>
              <a:gd name="connsiteY47" fmla="*/ 1088572 h 1107924"/>
              <a:gd name="connsiteX48" fmla="*/ 346227 w 1933122"/>
              <a:gd name="connsiteY48" fmla="*/ 1107924 h 110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33122" h="1107924">
                <a:moveTo>
                  <a:pt x="1933122" y="420914"/>
                </a:moveTo>
                <a:cubicBezTo>
                  <a:pt x="1919933" y="418716"/>
                  <a:pt x="1895991" y="417650"/>
                  <a:pt x="1884741" y="406400"/>
                </a:cubicBezTo>
                <a:cubicBezTo>
                  <a:pt x="1879641" y="401300"/>
                  <a:pt x="1878290" y="393499"/>
                  <a:pt x="1875065" y="387048"/>
                </a:cubicBezTo>
                <a:cubicBezTo>
                  <a:pt x="1871840" y="372534"/>
                  <a:pt x="1870727" y="357382"/>
                  <a:pt x="1865389" y="343505"/>
                </a:cubicBezTo>
                <a:cubicBezTo>
                  <a:pt x="1860491" y="330772"/>
                  <a:pt x="1839502" y="314110"/>
                  <a:pt x="1831522" y="304800"/>
                </a:cubicBezTo>
                <a:cubicBezTo>
                  <a:pt x="1827738" y="300385"/>
                  <a:pt x="1826313" y="294008"/>
                  <a:pt x="1821846" y="290286"/>
                </a:cubicBezTo>
                <a:cubicBezTo>
                  <a:pt x="1816306" y="285669"/>
                  <a:pt x="1808495" y="284610"/>
                  <a:pt x="1802494" y="280610"/>
                </a:cubicBezTo>
                <a:cubicBezTo>
                  <a:pt x="1798699" y="278080"/>
                  <a:pt x="1796379" y="273784"/>
                  <a:pt x="1792817" y="270934"/>
                </a:cubicBezTo>
                <a:cubicBezTo>
                  <a:pt x="1766977" y="250262"/>
                  <a:pt x="1788276" y="274679"/>
                  <a:pt x="1758951" y="241905"/>
                </a:cubicBezTo>
                <a:cubicBezTo>
                  <a:pt x="1737606" y="218049"/>
                  <a:pt x="1723504" y="185804"/>
                  <a:pt x="1696055" y="169334"/>
                </a:cubicBezTo>
                <a:cubicBezTo>
                  <a:pt x="1671865" y="154820"/>
                  <a:pt x="1650852" y="132634"/>
                  <a:pt x="1623484" y="125791"/>
                </a:cubicBezTo>
                <a:cubicBezTo>
                  <a:pt x="1593525" y="118301"/>
                  <a:pt x="1579790" y="115323"/>
                  <a:pt x="1550913" y="106438"/>
                </a:cubicBezTo>
                <a:cubicBezTo>
                  <a:pt x="1541164" y="103438"/>
                  <a:pt x="1531404" y="100423"/>
                  <a:pt x="1521884" y="96762"/>
                </a:cubicBezTo>
                <a:cubicBezTo>
                  <a:pt x="1510421" y="92353"/>
                  <a:pt x="1499147" y="87442"/>
                  <a:pt x="1488017" y="82248"/>
                </a:cubicBezTo>
                <a:cubicBezTo>
                  <a:pt x="1474946" y="76148"/>
                  <a:pt x="1463505" y="65475"/>
                  <a:pt x="1449313" y="62895"/>
                </a:cubicBezTo>
                <a:cubicBezTo>
                  <a:pt x="1367358" y="47994"/>
                  <a:pt x="1414014" y="55210"/>
                  <a:pt x="1309008" y="43543"/>
                </a:cubicBezTo>
                <a:cubicBezTo>
                  <a:pt x="1189317" y="13621"/>
                  <a:pt x="1341011" y="48813"/>
                  <a:pt x="1052589" y="24191"/>
                </a:cubicBezTo>
                <a:cubicBezTo>
                  <a:pt x="992595" y="19069"/>
                  <a:pt x="873579" y="0"/>
                  <a:pt x="873579" y="0"/>
                </a:cubicBezTo>
                <a:cubicBezTo>
                  <a:pt x="776817" y="9676"/>
                  <a:pt x="679533" y="15081"/>
                  <a:pt x="583294" y="29029"/>
                </a:cubicBezTo>
                <a:cubicBezTo>
                  <a:pt x="567575" y="31307"/>
                  <a:pt x="554498" y="42482"/>
                  <a:pt x="539751" y="48381"/>
                </a:cubicBezTo>
                <a:cubicBezTo>
                  <a:pt x="495935" y="65908"/>
                  <a:pt x="491971" y="66180"/>
                  <a:pt x="452665" y="77410"/>
                </a:cubicBezTo>
                <a:cubicBezTo>
                  <a:pt x="446214" y="82248"/>
                  <a:pt x="440151" y="87651"/>
                  <a:pt x="433313" y="91924"/>
                </a:cubicBezTo>
                <a:cubicBezTo>
                  <a:pt x="427197" y="95746"/>
                  <a:pt x="419730" y="97273"/>
                  <a:pt x="413960" y="101600"/>
                </a:cubicBezTo>
                <a:cubicBezTo>
                  <a:pt x="406662" y="107074"/>
                  <a:pt x="402199" y="115893"/>
                  <a:pt x="394608" y="120953"/>
                </a:cubicBezTo>
                <a:cubicBezTo>
                  <a:pt x="387382" y="125770"/>
                  <a:pt x="378353" y="127102"/>
                  <a:pt x="370417" y="130629"/>
                </a:cubicBezTo>
                <a:cubicBezTo>
                  <a:pt x="363827" y="133558"/>
                  <a:pt x="356995" y="136200"/>
                  <a:pt x="351065" y="140305"/>
                </a:cubicBezTo>
                <a:cubicBezTo>
                  <a:pt x="318659" y="162740"/>
                  <a:pt x="317368" y="172169"/>
                  <a:pt x="288170" y="183848"/>
                </a:cubicBezTo>
                <a:cubicBezTo>
                  <a:pt x="278700" y="187636"/>
                  <a:pt x="268817" y="190299"/>
                  <a:pt x="259141" y="193524"/>
                </a:cubicBezTo>
                <a:cubicBezTo>
                  <a:pt x="251078" y="199975"/>
                  <a:pt x="241490" y="204884"/>
                  <a:pt x="234951" y="212876"/>
                </a:cubicBezTo>
                <a:cubicBezTo>
                  <a:pt x="154361" y="311374"/>
                  <a:pt x="264581" y="197760"/>
                  <a:pt x="196246" y="266095"/>
                </a:cubicBezTo>
                <a:cubicBezTo>
                  <a:pt x="173047" y="312495"/>
                  <a:pt x="204903" y="257439"/>
                  <a:pt x="162379" y="299962"/>
                </a:cubicBezTo>
                <a:cubicBezTo>
                  <a:pt x="157279" y="305062"/>
                  <a:pt x="157803" y="314214"/>
                  <a:pt x="152703" y="319314"/>
                </a:cubicBezTo>
                <a:cubicBezTo>
                  <a:pt x="147603" y="324414"/>
                  <a:pt x="139683" y="325537"/>
                  <a:pt x="133351" y="328991"/>
                </a:cubicBezTo>
                <a:cubicBezTo>
                  <a:pt x="121937" y="335217"/>
                  <a:pt x="110773" y="341892"/>
                  <a:pt x="99484" y="348343"/>
                </a:cubicBezTo>
                <a:cubicBezTo>
                  <a:pt x="89808" y="359632"/>
                  <a:pt x="78703" y="369839"/>
                  <a:pt x="70455" y="382210"/>
                </a:cubicBezTo>
                <a:cubicBezTo>
                  <a:pt x="62454" y="394212"/>
                  <a:pt x="59104" y="408912"/>
                  <a:pt x="51103" y="420914"/>
                </a:cubicBezTo>
                <a:cubicBezTo>
                  <a:pt x="39515" y="438297"/>
                  <a:pt x="36421" y="441639"/>
                  <a:pt x="26913" y="464457"/>
                </a:cubicBezTo>
                <a:cubicBezTo>
                  <a:pt x="22990" y="473872"/>
                  <a:pt x="20462" y="483810"/>
                  <a:pt x="17236" y="493486"/>
                </a:cubicBezTo>
                <a:cubicBezTo>
                  <a:pt x="3633" y="615913"/>
                  <a:pt x="6654" y="542095"/>
                  <a:pt x="12398" y="653143"/>
                </a:cubicBezTo>
                <a:cubicBezTo>
                  <a:pt x="23499" y="867759"/>
                  <a:pt x="-35786" y="822611"/>
                  <a:pt x="36589" y="870857"/>
                </a:cubicBezTo>
                <a:cubicBezTo>
                  <a:pt x="43040" y="883759"/>
                  <a:pt x="44730" y="900486"/>
                  <a:pt x="55941" y="909562"/>
                </a:cubicBezTo>
                <a:cubicBezTo>
                  <a:pt x="80052" y="929080"/>
                  <a:pt x="108362" y="944583"/>
                  <a:pt x="138189" y="953105"/>
                </a:cubicBezTo>
                <a:cubicBezTo>
                  <a:pt x="154886" y="957875"/>
                  <a:pt x="184354" y="965765"/>
                  <a:pt x="201084" y="972457"/>
                </a:cubicBezTo>
                <a:cubicBezTo>
                  <a:pt x="207780" y="975136"/>
                  <a:pt x="214930" y="977475"/>
                  <a:pt x="220436" y="982134"/>
                </a:cubicBezTo>
                <a:cubicBezTo>
                  <a:pt x="236105" y="995393"/>
                  <a:pt x="252593" y="1008597"/>
                  <a:pt x="263979" y="1025676"/>
                </a:cubicBezTo>
                <a:cubicBezTo>
                  <a:pt x="270430" y="1035352"/>
                  <a:pt x="275109" y="1046482"/>
                  <a:pt x="283332" y="1054705"/>
                </a:cubicBezTo>
                <a:cubicBezTo>
                  <a:pt x="289981" y="1061354"/>
                  <a:pt x="299459" y="1064381"/>
                  <a:pt x="307522" y="1069219"/>
                </a:cubicBezTo>
                <a:cubicBezTo>
                  <a:pt x="310747" y="1075670"/>
                  <a:pt x="312098" y="1083472"/>
                  <a:pt x="317198" y="1088572"/>
                </a:cubicBezTo>
                <a:cubicBezTo>
                  <a:pt x="325421" y="1096795"/>
                  <a:pt x="346227" y="1107924"/>
                  <a:pt x="346227" y="1107924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1EC2B41-1F60-2768-4956-57ADEF58FE13}"/>
              </a:ext>
            </a:extLst>
          </p:cNvPr>
          <p:cNvSpPr/>
          <p:nvPr/>
        </p:nvSpPr>
        <p:spPr>
          <a:xfrm>
            <a:off x="5719644" y="2307771"/>
            <a:ext cx="2805080" cy="1248229"/>
          </a:xfrm>
          <a:custGeom>
            <a:avLst/>
            <a:gdLst>
              <a:gd name="connsiteX0" fmla="*/ 826299 w 2805080"/>
              <a:gd name="connsiteY0" fmla="*/ 841829 h 1248229"/>
              <a:gd name="connsiteX1" fmla="*/ 831137 w 2805080"/>
              <a:gd name="connsiteY1" fmla="*/ 866019 h 1248229"/>
              <a:gd name="connsiteX2" fmla="*/ 850489 w 2805080"/>
              <a:gd name="connsiteY2" fmla="*/ 875696 h 1248229"/>
              <a:gd name="connsiteX3" fmla="*/ 865004 w 2805080"/>
              <a:gd name="connsiteY3" fmla="*/ 885372 h 1248229"/>
              <a:gd name="connsiteX4" fmla="*/ 966604 w 2805080"/>
              <a:gd name="connsiteY4" fmla="*/ 880534 h 1248229"/>
              <a:gd name="connsiteX5" fmla="*/ 985956 w 2805080"/>
              <a:gd name="connsiteY5" fmla="*/ 856343 h 1248229"/>
              <a:gd name="connsiteX6" fmla="*/ 1000470 w 2805080"/>
              <a:gd name="connsiteY6" fmla="*/ 846667 h 1248229"/>
              <a:gd name="connsiteX7" fmla="*/ 1039175 w 2805080"/>
              <a:gd name="connsiteY7" fmla="*/ 817639 h 1248229"/>
              <a:gd name="connsiteX8" fmla="*/ 1048851 w 2805080"/>
              <a:gd name="connsiteY8" fmla="*/ 798286 h 1248229"/>
              <a:gd name="connsiteX9" fmla="*/ 1092394 w 2805080"/>
              <a:gd name="connsiteY9" fmla="*/ 745067 h 1248229"/>
              <a:gd name="connsiteX10" fmla="*/ 1111746 w 2805080"/>
              <a:gd name="connsiteY10" fmla="*/ 701524 h 1248229"/>
              <a:gd name="connsiteX11" fmla="*/ 1131099 w 2805080"/>
              <a:gd name="connsiteY11" fmla="*/ 672496 h 1248229"/>
              <a:gd name="connsiteX12" fmla="*/ 1145613 w 2805080"/>
              <a:gd name="connsiteY12" fmla="*/ 638629 h 1248229"/>
              <a:gd name="connsiteX13" fmla="*/ 1174642 w 2805080"/>
              <a:gd name="connsiteY13" fmla="*/ 609600 h 1248229"/>
              <a:gd name="connsiteX14" fmla="*/ 1184318 w 2805080"/>
              <a:gd name="connsiteY14" fmla="*/ 575734 h 1248229"/>
              <a:gd name="connsiteX15" fmla="*/ 1193994 w 2805080"/>
              <a:gd name="connsiteY15" fmla="*/ 546705 h 1248229"/>
              <a:gd name="connsiteX16" fmla="*/ 1218185 w 2805080"/>
              <a:gd name="connsiteY16" fmla="*/ 454781 h 1248229"/>
              <a:gd name="connsiteX17" fmla="*/ 1213346 w 2805080"/>
              <a:gd name="connsiteY17" fmla="*/ 246743 h 1248229"/>
              <a:gd name="connsiteX18" fmla="*/ 1160127 w 2805080"/>
              <a:gd name="connsiteY18" fmla="*/ 183848 h 1248229"/>
              <a:gd name="connsiteX19" fmla="*/ 1135937 w 2805080"/>
              <a:gd name="connsiteY19" fmla="*/ 174172 h 1248229"/>
              <a:gd name="connsiteX20" fmla="*/ 966604 w 2805080"/>
              <a:gd name="connsiteY20" fmla="*/ 96762 h 1248229"/>
              <a:gd name="connsiteX21" fmla="*/ 913385 w 2805080"/>
              <a:gd name="connsiteY21" fmla="*/ 77410 h 1248229"/>
              <a:gd name="connsiteX22" fmla="*/ 869842 w 2805080"/>
              <a:gd name="connsiteY22" fmla="*/ 67734 h 1248229"/>
              <a:gd name="connsiteX23" fmla="*/ 826299 w 2805080"/>
              <a:gd name="connsiteY23" fmla="*/ 43543 h 1248229"/>
              <a:gd name="connsiteX24" fmla="*/ 637613 w 2805080"/>
              <a:gd name="connsiteY24" fmla="*/ 9677 h 1248229"/>
              <a:gd name="connsiteX25" fmla="*/ 594070 w 2805080"/>
              <a:gd name="connsiteY25" fmla="*/ 0 h 1248229"/>
              <a:gd name="connsiteX26" fmla="*/ 531175 w 2805080"/>
              <a:gd name="connsiteY26" fmla="*/ 29029 h 1248229"/>
              <a:gd name="connsiteX27" fmla="*/ 381194 w 2805080"/>
              <a:gd name="connsiteY27" fmla="*/ 82248 h 1248229"/>
              <a:gd name="connsiteX28" fmla="*/ 327975 w 2805080"/>
              <a:gd name="connsiteY28" fmla="*/ 91924 h 1248229"/>
              <a:gd name="connsiteX29" fmla="*/ 245727 w 2805080"/>
              <a:gd name="connsiteY29" fmla="*/ 145143 h 1248229"/>
              <a:gd name="connsiteX30" fmla="*/ 216699 w 2805080"/>
              <a:gd name="connsiteY30" fmla="*/ 164496 h 1248229"/>
              <a:gd name="connsiteX31" fmla="*/ 182832 w 2805080"/>
              <a:gd name="connsiteY31" fmla="*/ 183848 h 1248229"/>
              <a:gd name="connsiteX32" fmla="*/ 119937 w 2805080"/>
              <a:gd name="connsiteY32" fmla="*/ 299962 h 1248229"/>
              <a:gd name="connsiteX33" fmla="*/ 90908 w 2805080"/>
              <a:gd name="connsiteY33" fmla="*/ 353181 h 1248229"/>
              <a:gd name="connsiteX34" fmla="*/ 57042 w 2805080"/>
              <a:gd name="connsiteY34" fmla="*/ 425753 h 1248229"/>
              <a:gd name="connsiteX35" fmla="*/ 28013 w 2805080"/>
              <a:gd name="connsiteY35" fmla="*/ 561219 h 1248229"/>
              <a:gd name="connsiteX36" fmla="*/ 18337 w 2805080"/>
              <a:gd name="connsiteY36" fmla="*/ 580572 h 1248229"/>
              <a:gd name="connsiteX37" fmla="*/ 8661 w 2805080"/>
              <a:gd name="connsiteY37" fmla="*/ 696686 h 1248229"/>
              <a:gd name="connsiteX38" fmla="*/ 23175 w 2805080"/>
              <a:gd name="connsiteY38" fmla="*/ 924077 h 1248229"/>
              <a:gd name="connsiteX39" fmla="*/ 42527 w 2805080"/>
              <a:gd name="connsiteY39" fmla="*/ 957943 h 1248229"/>
              <a:gd name="connsiteX40" fmla="*/ 76394 w 2805080"/>
              <a:gd name="connsiteY40" fmla="*/ 986972 h 1248229"/>
              <a:gd name="connsiteX41" fmla="*/ 105423 w 2805080"/>
              <a:gd name="connsiteY41" fmla="*/ 1040191 h 1248229"/>
              <a:gd name="connsiteX42" fmla="*/ 168318 w 2805080"/>
              <a:gd name="connsiteY42" fmla="*/ 1069219 h 1248229"/>
              <a:gd name="connsiteX43" fmla="*/ 221537 w 2805080"/>
              <a:gd name="connsiteY43" fmla="*/ 1093410 h 1248229"/>
              <a:gd name="connsiteX44" fmla="*/ 313461 w 2805080"/>
              <a:gd name="connsiteY44" fmla="*/ 1122439 h 1248229"/>
              <a:gd name="connsiteX45" fmla="*/ 386032 w 2805080"/>
              <a:gd name="connsiteY45" fmla="*/ 1156305 h 1248229"/>
              <a:gd name="connsiteX46" fmla="*/ 453766 w 2805080"/>
              <a:gd name="connsiteY46" fmla="*/ 1165981 h 1248229"/>
              <a:gd name="connsiteX47" fmla="*/ 618261 w 2805080"/>
              <a:gd name="connsiteY47" fmla="*/ 1195010 h 1248229"/>
              <a:gd name="connsiteX48" fmla="*/ 661804 w 2805080"/>
              <a:gd name="connsiteY48" fmla="*/ 1209524 h 1248229"/>
              <a:gd name="connsiteX49" fmla="*/ 898870 w 2805080"/>
              <a:gd name="connsiteY49" fmla="*/ 1228877 h 1248229"/>
              <a:gd name="connsiteX50" fmla="*/ 995632 w 2805080"/>
              <a:gd name="connsiteY50" fmla="*/ 1238553 h 1248229"/>
              <a:gd name="connsiteX51" fmla="*/ 1106908 w 2805080"/>
              <a:gd name="connsiteY51" fmla="*/ 1248229 h 1248229"/>
              <a:gd name="connsiteX52" fmla="*/ 1711670 w 2805080"/>
              <a:gd name="connsiteY52" fmla="*/ 1243391 h 1248229"/>
              <a:gd name="connsiteX53" fmla="*/ 1871327 w 2805080"/>
              <a:gd name="connsiteY53" fmla="*/ 1199848 h 1248229"/>
              <a:gd name="connsiteX54" fmla="*/ 2045499 w 2805080"/>
              <a:gd name="connsiteY54" fmla="*/ 1132115 h 1248229"/>
              <a:gd name="connsiteX55" fmla="*/ 2137423 w 2805080"/>
              <a:gd name="connsiteY55" fmla="*/ 1059543 h 1248229"/>
              <a:gd name="connsiteX56" fmla="*/ 2224508 w 2805080"/>
              <a:gd name="connsiteY56" fmla="*/ 1006324 h 1248229"/>
              <a:gd name="connsiteX57" fmla="*/ 2268051 w 2805080"/>
              <a:gd name="connsiteY57" fmla="*/ 982134 h 1248229"/>
              <a:gd name="connsiteX58" fmla="*/ 2297080 w 2805080"/>
              <a:gd name="connsiteY58" fmla="*/ 953105 h 1248229"/>
              <a:gd name="connsiteX59" fmla="*/ 2480927 w 2805080"/>
              <a:gd name="connsiteY59" fmla="*/ 822477 h 1248229"/>
              <a:gd name="connsiteX60" fmla="*/ 2505118 w 2805080"/>
              <a:gd name="connsiteY60" fmla="*/ 793448 h 1248229"/>
              <a:gd name="connsiteX61" fmla="*/ 2524470 w 2805080"/>
              <a:gd name="connsiteY61" fmla="*/ 749905 h 1248229"/>
              <a:gd name="connsiteX62" fmla="*/ 2534146 w 2805080"/>
              <a:gd name="connsiteY62" fmla="*/ 720877 h 1248229"/>
              <a:gd name="connsiteX63" fmla="*/ 2543823 w 2805080"/>
              <a:gd name="connsiteY63" fmla="*/ 711200 h 1248229"/>
              <a:gd name="connsiteX64" fmla="*/ 2568013 w 2805080"/>
              <a:gd name="connsiteY64" fmla="*/ 667658 h 1248229"/>
              <a:gd name="connsiteX65" fmla="*/ 2616394 w 2805080"/>
              <a:gd name="connsiteY65" fmla="*/ 575734 h 1248229"/>
              <a:gd name="connsiteX66" fmla="*/ 2626070 w 2805080"/>
              <a:gd name="connsiteY66" fmla="*/ 541867 h 1248229"/>
              <a:gd name="connsiteX67" fmla="*/ 2669613 w 2805080"/>
              <a:gd name="connsiteY67" fmla="*/ 522515 h 1248229"/>
              <a:gd name="connsiteX68" fmla="*/ 2688966 w 2805080"/>
              <a:gd name="connsiteY68" fmla="*/ 512839 h 1248229"/>
              <a:gd name="connsiteX69" fmla="*/ 2742185 w 2805080"/>
              <a:gd name="connsiteY69" fmla="*/ 493486 h 1248229"/>
              <a:gd name="connsiteX70" fmla="*/ 2776051 w 2805080"/>
              <a:gd name="connsiteY70" fmla="*/ 469296 h 1248229"/>
              <a:gd name="connsiteX71" fmla="*/ 2805080 w 2805080"/>
              <a:gd name="connsiteY71" fmla="*/ 440267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5080" h="1248229">
                <a:moveTo>
                  <a:pt x="826299" y="841829"/>
                </a:moveTo>
                <a:cubicBezTo>
                  <a:pt x="827912" y="849892"/>
                  <a:pt x="826358" y="859328"/>
                  <a:pt x="831137" y="866019"/>
                </a:cubicBezTo>
                <a:cubicBezTo>
                  <a:pt x="835329" y="871888"/>
                  <a:pt x="844227" y="872118"/>
                  <a:pt x="850489" y="875696"/>
                </a:cubicBezTo>
                <a:cubicBezTo>
                  <a:pt x="855538" y="878581"/>
                  <a:pt x="860166" y="882147"/>
                  <a:pt x="865004" y="885372"/>
                </a:cubicBezTo>
                <a:lnTo>
                  <a:pt x="966604" y="880534"/>
                </a:lnTo>
                <a:cubicBezTo>
                  <a:pt x="976645" y="878124"/>
                  <a:pt x="978654" y="863645"/>
                  <a:pt x="985956" y="856343"/>
                </a:cubicBezTo>
                <a:cubicBezTo>
                  <a:pt x="990067" y="852231"/>
                  <a:pt x="995768" y="850087"/>
                  <a:pt x="1000470" y="846667"/>
                </a:cubicBezTo>
                <a:cubicBezTo>
                  <a:pt x="1013513" y="837182"/>
                  <a:pt x="1026273" y="827315"/>
                  <a:pt x="1039175" y="817639"/>
                </a:cubicBezTo>
                <a:cubicBezTo>
                  <a:pt x="1042400" y="811188"/>
                  <a:pt x="1044423" y="803979"/>
                  <a:pt x="1048851" y="798286"/>
                </a:cubicBezTo>
                <a:cubicBezTo>
                  <a:pt x="1080961" y="757003"/>
                  <a:pt x="1067028" y="792630"/>
                  <a:pt x="1092394" y="745067"/>
                </a:cubicBezTo>
                <a:cubicBezTo>
                  <a:pt x="1099868" y="731052"/>
                  <a:pt x="1104271" y="715539"/>
                  <a:pt x="1111746" y="701524"/>
                </a:cubicBezTo>
                <a:cubicBezTo>
                  <a:pt x="1117219" y="691263"/>
                  <a:pt x="1125585" y="682735"/>
                  <a:pt x="1131099" y="672496"/>
                </a:cubicBezTo>
                <a:cubicBezTo>
                  <a:pt x="1136922" y="661682"/>
                  <a:pt x="1138622" y="648727"/>
                  <a:pt x="1145613" y="638629"/>
                </a:cubicBezTo>
                <a:cubicBezTo>
                  <a:pt x="1153402" y="627378"/>
                  <a:pt x="1164966" y="619276"/>
                  <a:pt x="1174642" y="609600"/>
                </a:cubicBezTo>
                <a:cubicBezTo>
                  <a:pt x="1177867" y="598311"/>
                  <a:pt x="1180865" y="586955"/>
                  <a:pt x="1184318" y="575734"/>
                </a:cubicBezTo>
                <a:cubicBezTo>
                  <a:pt x="1187318" y="565985"/>
                  <a:pt x="1191244" y="556527"/>
                  <a:pt x="1193994" y="546705"/>
                </a:cubicBezTo>
                <a:cubicBezTo>
                  <a:pt x="1202537" y="516194"/>
                  <a:pt x="1218185" y="454781"/>
                  <a:pt x="1218185" y="454781"/>
                </a:cubicBezTo>
                <a:cubicBezTo>
                  <a:pt x="1216572" y="385435"/>
                  <a:pt x="1223511" y="315359"/>
                  <a:pt x="1213346" y="246743"/>
                </a:cubicBezTo>
                <a:cubicBezTo>
                  <a:pt x="1207581" y="207828"/>
                  <a:pt x="1187320" y="195934"/>
                  <a:pt x="1160127" y="183848"/>
                </a:cubicBezTo>
                <a:cubicBezTo>
                  <a:pt x="1152191" y="180321"/>
                  <a:pt x="1143832" y="177790"/>
                  <a:pt x="1135937" y="174172"/>
                </a:cubicBezTo>
                <a:cubicBezTo>
                  <a:pt x="1060355" y="139530"/>
                  <a:pt x="1040356" y="126809"/>
                  <a:pt x="966604" y="96762"/>
                </a:cubicBezTo>
                <a:cubicBezTo>
                  <a:pt x="949123" y="89640"/>
                  <a:pt x="931465" y="82834"/>
                  <a:pt x="913385" y="77410"/>
                </a:cubicBezTo>
                <a:cubicBezTo>
                  <a:pt x="899144" y="73138"/>
                  <a:pt x="884356" y="70959"/>
                  <a:pt x="869842" y="67734"/>
                </a:cubicBezTo>
                <a:cubicBezTo>
                  <a:pt x="855328" y="59670"/>
                  <a:pt x="842101" y="48640"/>
                  <a:pt x="826299" y="43543"/>
                </a:cubicBezTo>
                <a:cubicBezTo>
                  <a:pt x="734792" y="14024"/>
                  <a:pt x="724244" y="23005"/>
                  <a:pt x="637613" y="9677"/>
                </a:cubicBezTo>
                <a:cubicBezTo>
                  <a:pt x="622917" y="7416"/>
                  <a:pt x="608584" y="3226"/>
                  <a:pt x="594070" y="0"/>
                </a:cubicBezTo>
                <a:cubicBezTo>
                  <a:pt x="573105" y="9676"/>
                  <a:pt x="552469" y="20099"/>
                  <a:pt x="531175" y="29029"/>
                </a:cubicBezTo>
                <a:cubicBezTo>
                  <a:pt x="487810" y="47214"/>
                  <a:pt x="428670" y="70379"/>
                  <a:pt x="381194" y="82248"/>
                </a:cubicBezTo>
                <a:cubicBezTo>
                  <a:pt x="363702" y="86621"/>
                  <a:pt x="345715" y="88699"/>
                  <a:pt x="327975" y="91924"/>
                </a:cubicBezTo>
                <a:lnTo>
                  <a:pt x="245727" y="145143"/>
                </a:lnTo>
                <a:cubicBezTo>
                  <a:pt x="235986" y="151496"/>
                  <a:pt x="226796" y="158726"/>
                  <a:pt x="216699" y="164496"/>
                </a:cubicBezTo>
                <a:lnTo>
                  <a:pt x="182832" y="183848"/>
                </a:lnTo>
                <a:cubicBezTo>
                  <a:pt x="117762" y="357374"/>
                  <a:pt x="190628" y="190713"/>
                  <a:pt x="119937" y="299962"/>
                </a:cubicBezTo>
                <a:cubicBezTo>
                  <a:pt x="71345" y="375058"/>
                  <a:pt x="119682" y="324410"/>
                  <a:pt x="90908" y="353181"/>
                </a:cubicBezTo>
                <a:cubicBezTo>
                  <a:pt x="79619" y="377372"/>
                  <a:pt x="61101" y="399368"/>
                  <a:pt x="57042" y="425753"/>
                </a:cubicBezTo>
                <a:cubicBezTo>
                  <a:pt x="50061" y="471128"/>
                  <a:pt x="45238" y="518156"/>
                  <a:pt x="28013" y="561219"/>
                </a:cubicBezTo>
                <a:cubicBezTo>
                  <a:pt x="25334" y="567916"/>
                  <a:pt x="21562" y="574121"/>
                  <a:pt x="18337" y="580572"/>
                </a:cubicBezTo>
                <a:cubicBezTo>
                  <a:pt x="15112" y="619277"/>
                  <a:pt x="9241" y="657852"/>
                  <a:pt x="8661" y="696686"/>
                </a:cubicBezTo>
                <a:cubicBezTo>
                  <a:pt x="6615" y="833748"/>
                  <a:pt x="-16787" y="850811"/>
                  <a:pt x="23175" y="924077"/>
                </a:cubicBezTo>
                <a:cubicBezTo>
                  <a:pt x="29401" y="935491"/>
                  <a:pt x="34129" y="948018"/>
                  <a:pt x="42527" y="957943"/>
                </a:cubicBezTo>
                <a:cubicBezTo>
                  <a:pt x="52131" y="969293"/>
                  <a:pt x="65105" y="977296"/>
                  <a:pt x="76394" y="986972"/>
                </a:cubicBezTo>
                <a:cubicBezTo>
                  <a:pt x="86070" y="1004712"/>
                  <a:pt x="92800" y="1024412"/>
                  <a:pt x="105423" y="1040191"/>
                </a:cubicBezTo>
                <a:cubicBezTo>
                  <a:pt x="123285" y="1062518"/>
                  <a:pt x="144405" y="1059919"/>
                  <a:pt x="168318" y="1069219"/>
                </a:cubicBezTo>
                <a:cubicBezTo>
                  <a:pt x="186479" y="1076282"/>
                  <a:pt x="203242" y="1086702"/>
                  <a:pt x="221537" y="1093410"/>
                </a:cubicBezTo>
                <a:cubicBezTo>
                  <a:pt x="251706" y="1104472"/>
                  <a:pt x="285562" y="1106497"/>
                  <a:pt x="313461" y="1122439"/>
                </a:cubicBezTo>
                <a:cubicBezTo>
                  <a:pt x="338684" y="1136852"/>
                  <a:pt x="356992" y="1149705"/>
                  <a:pt x="386032" y="1156305"/>
                </a:cubicBezTo>
                <a:cubicBezTo>
                  <a:pt x="408272" y="1161359"/>
                  <a:pt x="431287" y="1162127"/>
                  <a:pt x="453766" y="1165981"/>
                </a:cubicBezTo>
                <a:cubicBezTo>
                  <a:pt x="708840" y="1209708"/>
                  <a:pt x="439684" y="1167537"/>
                  <a:pt x="618261" y="1195010"/>
                </a:cubicBezTo>
                <a:cubicBezTo>
                  <a:pt x="632775" y="1199848"/>
                  <a:pt x="646780" y="1206635"/>
                  <a:pt x="661804" y="1209524"/>
                </a:cubicBezTo>
                <a:cubicBezTo>
                  <a:pt x="721123" y="1220931"/>
                  <a:pt x="855637" y="1225551"/>
                  <a:pt x="898870" y="1228877"/>
                </a:cubicBezTo>
                <a:cubicBezTo>
                  <a:pt x="931189" y="1231363"/>
                  <a:pt x="963356" y="1235551"/>
                  <a:pt x="995632" y="1238553"/>
                </a:cubicBezTo>
                <a:lnTo>
                  <a:pt x="1106908" y="1248229"/>
                </a:lnTo>
                <a:lnTo>
                  <a:pt x="1711670" y="1243391"/>
                </a:lnTo>
                <a:cubicBezTo>
                  <a:pt x="1785221" y="1241815"/>
                  <a:pt x="1799649" y="1226970"/>
                  <a:pt x="1871327" y="1199848"/>
                </a:cubicBezTo>
                <a:cubicBezTo>
                  <a:pt x="1890113" y="1192740"/>
                  <a:pt x="2024723" y="1144812"/>
                  <a:pt x="2045499" y="1132115"/>
                </a:cubicBezTo>
                <a:cubicBezTo>
                  <a:pt x="2078811" y="1111758"/>
                  <a:pt x="2103296" y="1078502"/>
                  <a:pt x="2137423" y="1059543"/>
                </a:cubicBezTo>
                <a:cubicBezTo>
                  <a:pt x="2250811" y="996551"/>
                  <a:pt x="2109793" y="1076428"/>
                  <a:pt x="2224508" y="1006324"/>
                </a:cubicBezTo>
                <a:cubicBezTo>
                  <a:pt x="2238676" y="997666"/>
                  <a:pt x="2254662" y="991953"/>
                  <a:pt x="2268051" y="982134"/>
                </a:cubicBezTo>
                <a:cubicBezTo>
                  <a:pt x="2279086" y="974042"/>
                  <a:pt x="2286595" y="961899"/>
                  <a:pt x="2297080" y="953105"/>
                </a:cubicBezTo>
                <a:cubicBezTo>
                  <a:pt x="2418635" y="851155"/>
                  <a:pt x="2380868" y="876354"/>
                  <a:pt x="2480927" y="822477"/>
                </a:cubicBezTo>
                <a:cubicBezTo>
                  <a:pt x="2488991" y="812801"/>
                  <a:pt x="2497895" y="803767"/>
                  <a:pt x="2505118" y="793448"/>
                </a:cubicBezTo>
                <a:cubicBezTo>
                  <a:pt x="2510874" y="785225"/>
                  <a:pt x="2521513" y="758036"/>
                  <a:pt x="2524470" y="749905"/>
                </a:cubicBezTo>
                <a:cubicBezTo>
                  <a:pt x="2527956" y="740320"/>
                  <a:pt x="2529585" y="730000"/>
                  <a:pt x="2534146" y="720877"/>
                </a:cubicBezTo>
                <a:cubicBezTo>
                  <a:pt x="2536186" y="716797"/>
                  <a:pt x="2541374" y="715049"/>
                  <a:pt x="2543823" y="711200"/>
                </a:cubicBezTo>
                <a:cubicBezTo>
                  <a:pt x="2552737" y="697192"/>
                  <a:pt x="2560588" y="682509"/>
                  <a:pt x="2568013" y="667658"/>
                </a:cubicBezTo>
                <a:cubicBezTo>
                  <a:pt x="2613216" y="577253"/>
                  <a:pt x="2578542" y="632511"/>
                  <a:pt x="2616394" y="575734"/>
                </a:cubicBezTo>
                <a:cubicBezTo>
                  <a:pt x="2619619" y="564445"/>
                  <a:pt x="2617768" y="550169"/>
                  <a:pt x="2626070" y="541867"/>
                </a:cubicBezTo>
                <a:cubicBezTo>
                  <a:pt x="2637301" y="530636"/>
                  <a:pt x="2655192" y="529171"/>
                  <a:pt x="2669613" y="522515"/>
                </a:cubicBezTo>
                <a:cubicBezTo>
                  <a:pt x="2676162" y="519493"/>
                  <a:pt x="2682188" y="515304"/>
                  <a:pt x="2688966" y="512839"/>
                </a:cubicBezTo>
                <a:cubicBezTo>
                  <a:pt x="2717119" y="502601"/>
                  <a:pt x="2720100" y="507540"/>
                  <a:pt x="2742185" y="493486"/>
                </a:cubicBezTo>
                <a:cubicBezTo>
                  <a:pt x="2753889" y="486038"/>
                  <a:pt x="2765461" y="478257"/>
                  <a:pt x="2776051" y="469296"/>
                </a:cubicBezTo>
                <a:cubicBezTo>
                  <a:pt x="2786497" y="460457"/>
                  <a:pt x="2805080" y="440267"/>
                  <a:pt x="2805080" y="44026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507FFE-1A40-45AE-A4C7-4628468D4B04}"/>
              </a:ext>
            </a:extLst>
          </p:cNvPr>
          <p:cNvSpPr/>
          <p:nvPr/>
        </p:nvSpPr>
        <p:spPr>
          <a:xfrm>
            <a:off x="8563429" y="2699657"/>
            <a:ext cx="3202819" cy="493486"/>
          </a:xfrm>
          <a:custGeom>
            <a:avLst/>
            <a:gdLst>
              <a:gd name="connsiteX0" fmla="*/ 0 w 3202819"/>
              <a:gd name="connsiteY0" fmla="*/ 62895 h 493486"/>
              <a:gd name="connsiteX1" fmla="*/ 24190 w 3202819"/>
              <a:gd name="connsiteY1" fmla="*/ 77410 h 493486"/>
              <a:gd name="connsiteX2" fmla="*/ 120952 w 3202819"/>
              <a:gd name="connsiteY2" fmla="*/ 106438 h 493486"/>
              <a:gd name="connsiteX3" fmla="*/ 140304 w 3202819"/>
              <a:gd name="connsiteY3" fmla="*/ 159657 h 493486"/>
              <a:gd name="connsiteX4" fmla="*/ 154819 w 3202819"/>
              <a:gd name="connsiteY4" fmla="*/ 203200 h 493486"/>
              <a:gd name="connsiteX5" fmla="*/ 164495 w 3202819"/>
              <a:gd name="connsiteY5" fmla="*/ 222553 h 493486"/>
              <a:gd name="connsiteX6" fmla="*/ 193523 w 3202819"/>
              <a:gd name="connsiteY6" fmla="*/ 285448 h 493486"/>
              <a:gd name="connsiteX7" fmla="*/ 227390 w 3202819"/>
              <a:gd name="connsiteY7" fmla="*/ 304800 h 493486"/>
              <a:gd name="connsiteX8" fmla="*/ 246742 w 3202819"/>
              <a:gd name="connsiteY8" fmla="*/ 314476 h 493486"/>
              <a:gd name="connsiteX9" fmla="*/ 266095 w 3202819"/>
              <a:gd name="connsiteY9" fmla="*/ 333829 h 493486"/>
              <a:gd name="connsiteX10" fmla="*/ 309638 w 3202819"/>
              <a:gd name="connsiteY10" fmla="*/ 348343 h 493486"/>
              <a:gd name="connsiteX11" fmla="*/ 362857 w 3202819"/>
              <a:gd name="connsiteY11" fmla="*/ 367695 h 493486"/>
              <a:gd name="connsiteX12" fmla="*/ 372533 w 3202819"/>
              <a:gd name="connsiteY12" fmla="*/ 377372 h 493486"/>
              <a:gd name="connsiteX13" fmla="*/ 508000 w 3202819"/>
              <a:gd name="connsiteY13" fmla="*/ 396724 h 493486"/>
              <a:gd name="connsiteX14" fmla="*/ 575733 w 3202819"/>
              <a:gd name="connsiteY14" fmla="*/ 406400 h 493486"/>
              <a:gd name="connsiteX15" fmla="*/ 619276 w 3202819"/>
              <a:gd name="connsiteY15" fmla="*/ 372533 h 493486"/>
              <a:gd name="connsiteX16" fmla="*/ 648304 w 3202819"/>
              <a:gd name="connsiteY16" fmla="*/ 328991 h 493486"/>
              <a:gd name="connsiteX17" fmla="*/ 691847 w 3202819"/>
              <a:gd name="connsiteY17" fmla="*/ 299962 h 493486"/>
              <a:gd name="connsiteX18" fmla="*/ 730552 w 3202819"/>
              <a:gd name="connsiteY18" fmla="*/ 266095 h 493486"/>
              <a:gd name="connsiteX19" fmla="*/ 764419 w 3202819"/>
              <a:gd name="connsiteY19" fmla="*/ 246743 h 493486"/>
              <a:gd name="connsiteX20" fmla="*/ 803123 w 3202819"/>
              <a:gd name="connsiteY20" fmla="*/ 208038 h 493486"/>
              <a:gd name="connsiteX21" fmla="*/ 836990 w 3202819"/>
              <a:gd name="connsiteY21" fmla="*/ 174172 h 493486"/>
              <a:gd name="connsiteX22" fmla="*/ 866019 w 3202819"/>
              <a:gd name="connsiteY22" fmla="*/ 154819 h 493486"/>
              <a:gd name="connsiteX23" fmla="*/ 919238 w 3202819"/>
              <a:gd name="connsiteY23" fmla="*/ 91924 h 493486"/>
              <a:gd name="connsiteX24" fmla="*/ 948266 w 3202819"/>
              <a:gd name="connsiteY24" fmla="*/ 58057 h 493486"/>
              <a:gd name="connsiteX25" fmla="*/ 982133 w 3202819"/>
              <a:gd name="connsiteY25" fmla="*/ 38705 h 493486"/>
              <a:gd name="connsiteX26" fmla="*/ 991809 w 3202819"/>
              <a:gd name="connsiteY26" fmla="*/ 19353 h 493486"/>
              <a:gd name="connsiteX27" fmla="*/ 1045028 w 3202819"/>
              <a:gd name="connsiteY27" fmla="*/ 0 h 493486"/>
              <a:gd name="connsiteX28" fmla="*/ 1127276 w 3202819"/>
              <a:gd name="connsiteY28" fmla="*/ 4838 h 493486"/>
              <a:gd name="connsiteX29" fmla="*/ 1170819 w 3202819"/>
              <a:gd name="connsiteY29" fmla="*/ 24191 h 493486"/>
              <a:gd name="connsiteX30" fmla="*/ 1253066 w 3202819"/>
              <a:gd name="connsiteY30" fmla="*/ 53219 h 493486"/>
              <a:gd name="connsiteX31" fmla="*/ 1282095 w 3202819"/>
              <a:gd name="connsiteY31" fmla="*/ 96762 h 493486"/>
              <a:gd name="connsiteX32" fmla="*/ 1325638 w 3202819"/>
              <a:gd name="connsiteY32" fmla="*/ 149981 h 493486"/>
              <a:gd name="connsiteX33" fmla="*/ 1364342 w 3202819"/>
              <a:gd name="connsiteY33" fmla="*/ 179010 h 493486"/>
              <a:gd name="connsiteX34" fmla="*/ 1388533 w 3202819"/>
              <a:gd name="connsiteY34" fmla="*/ 212876 h 493486"/>
              <a:gd name="connsiteX35" fmla="*/ 1407885 w 3202819"/>
              <a:gd name="connsiteY35" fmla="*/ 241905 h 493486"/>
              <a:gd name="connsiteX36" fmla="*/ 1427238 w 3202819"/>
              <a:gd name="connsiteY36" fmla="*/ 285448 h 493486"/>
              <a:gd name="connsiteX37" fmla="*/ 1461104 w 3202819"/>
              <a:gd name="connsiteY37" fmla="*/ 304800 h 493486"/>
              <a:gd name="connsiteX38" fmla="*/ 1499809 w 3202819"/>
              <a:gd name="connsiteY38" fmla="*/ 324153 h 493486"/>
              <a:gd name="connsiteX39" fmla="*/ 1524000 w 3202819"/>
              <a:gd name="connsiteY39" fmla="*/ 333829 h 493486"/>
              <a:gd name="connsiteX40" fmla="*/ 1543352 w 3202819"/>
              <a:gd name="connsiteY40" fmla="*/ 348343 h 493486"/>
              <a:gd name="connsiteX41" fmla="*/ 1586895 w 3202819"/>
              <a:gd name="connsiteY41" fmla="*/ 358019 h 493486"/>
              <a:gd name="connsiteX42" fmla="*/ 1804609 w 3202819"/>
              <a:gd name="connsiteY42" fmla="*/ 353181 h 493486"/>
              <a:gd name="connsiteX43" fmla="*/ 1911047 w 3202819"/>
              <a:gd name="connsiteY43" fmla="*/ 319314 h 493486"/>
              <a:gd name="connsiteX44" fmla="*/ 1998133 w 3202819"/>
              <a:gd name="connsiteY44" fmla="*/ 266095 h 493486"/>
              <a:gd name="connsiteX45" fmla="*/ 2061028 w 3202819"/>
              <a:gd name="connsiteY45" fmla="*/ 222553 h 493486"/>
              <a:gd name="connsiteX46" fmla="*/ 2070704 w 3202819"/>
              <a:gd name="connsiteY46" fmla="*/ 203200 h 493486"/>
              <a:gd name="connsiteX47" fmla="*/ 2114247 w 3202819"/>
              <a:gd name="connsiteY47" fmla="*/ 159657 h 493486"/>
              <a:gd name="connsiteX48" fmla="*/ 2133600 w 3202819"/>
              <a:gd name="connsiteY48" fmla="*/ 130629 h 493486"/>
              <a:gd name="connsiteX49" fmla="*/ 2143276 w 3202819"/>
              <a:gd name="connsiteY49" fmla="*/ 111276 h 493486"/>
              <a:gd name="connsiteX50" fmla="*/ 2162628 w 3202819"/>
              <a:gd name="connsiteY50" fmla="*/ 101600 h 493486"/>
              <a:gd name="connsiteX51" fmla="*/ 2312609 w 3202819"/>
              <a:gd name="connsiteY51" fmla="*/ 96762 h 493486"/>
              <a:gd name="connsiteX52" fmla="*/ 2360990 w 3202819"/>
              <a:gd name="connsiteY52" fmla="*/ 116114 h 493486"/>
              <a:gd name="connsiteX53" fmla="*/ 2375504 w 3202819"/>
              <a:gd name="connsiteY53" fmla="*/ 125791 h 493486"/>
              <a:gd name="connsiteX54" fmla="*/ 2394857 w 3202819"/>
              <a:gd name="connsiteY54" fmla="*/ 198362 h 493486"/>
              <a:gd name="connsiteX55" fmla="*/ 2438400 w 3202819"/>
              <a:gd name="connsiteY55" fmla="*/ 270933 h 493486"/>
              <a:gd name="connsiteX56" fmla="*/ 2467428 w 3202819"/>
              <a:gd name="connsiteY56" fmla="*/ 358019 h 493486"/>
              <a:gd name="connsiteX57" fmla="*/ 2530323 w 3202819"/>
              <a:gd name="connsiteY57" fmla="*/ 440267 h 493486"/>
              <a:gd name="connsiteX58" fmla="*/ 2631923 w 3202819"/>
              <a:gd name="connsiteY58" fmla="*/ 493486 h 493486"/>
              <a:gd name="connsiteX59" fmla="*/ 2728685 w 3202819"/>
              <a:gd name="connsiteY59" fmla="*/ 483810 h 493486"/>
              <a:gd name="connsiteX60" fmla="*/ 2781904 w 3202819"/>
              <a:gd name="connsiteY60" fmla="*/ 445105 h 493486"/>
              <a:gd name="connsiteX61" fmla="*/ 2898019 w 3202819"/>
              <a:gd name="connsiteY61" fmla="*/ 401562 h 493486"/>
              <a:gd name="connsiteX62" fmla="*/ 2980266 w 3202819"/>
              <a:gd name="connsiteY62" fmla="*/ 328991 h 493486"/>
              <a:gd name="connsiteX63" fmla="*/ 3023809 w 3202819"/>
              <a:gd name="connsiteY63" fmla="*/ 275772 h 493486"/>
              <a:gd name="connsiteX64" fmla="*/ 3033485 w 3202819"/>
              <a:gd name="connsiteY64" fmla="*/ 256419 h 493486"/>
              <a:gd name="connsiteX65" fmla="*/ 3057676 w 3202819"/>
              <a:gd name="connsiteY65" fmla="*/ 246743 h 493486"/>
              <a:gd name="connsiteX66" fmla="*/ 3086704 w 3202819"/>
              <a:gd name="connsiteY66" fmla="*/ 212876 h 493486"/>
              <a:gd name="connsiteX67" fmla="*/ 3096381 w 3202819"/>
              <a:gd name="connsiteY67" fmla="*/ 183848 h 493486"/>
              <a:gd name="connsiteX68" fmla="*/ 3120571 w 3202819"/>
              <a:gd name="connsiteY68" fmla="*/ 149981 h 493486"/>
              <a:gd name="connsiteX69" fmla="*/ 3159276 w 3202819"/>
              <a:gd name="connsiteY69" fmla="*/ 58057 h 493486"/>
              <a:gd name="connsiteX70" fmla="*/ 3168952 w 3202819"/>
              <a:gd name="connsiteY70" fmla="*/ 38705 h 493486"/>
              <a:gd name="connsiteX71" fmla="*/ 3202819 w 3202819"/>
              <a:gd name="connsiteY71" fmla="*/ 24191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202819" h="493486">
                <a:moveTo>
                  <a:pt x="0" y="62895"/>
                </a:moveTo>
                <a:cubicBezTo>
                  <a:pt x="8063" y="67733"/>
                  <a:pt x="15269" y="74436"/>
                  <a:pt x="24190" y="77410"/>
                </a:cubicBezTo>
                <a:cubicBezTo>
                  <a:pt x="150806" y="119616"/>
                  <a:pt x="66365" y="79145"/>
                  <a:pt x="120952" y="106438"/>
                </a:cubicBezTo>
                <a:cubicBezTo>
                  <a:pt x="148804" y="203923"/>
                  <a:pt x="115429" y="94984"/>
                  <a:pt x="140304" y="159657"/>
                </a:cubicBezTo>
                <a:cubicBezTo>
                  <a:pt x="145796" y="173937"/>
                  <a:pt x="149327" y="188920"/>
                  <a:pt x="154819" y="203200"/>
                </a:cubicBezTo>
                <a:cubicBezTo>
                  <a:pt x="157408" y="209932"/>
                  <a:pt x="161816" y="215856"/>
                  <a:pt x="164495" y="222553"/>
                </a:cubicBezTo>
                <a:cubicBezTo>
                  <a:pt x="180387" y="262283"/>
                  <a:pt x="166429" y="244807"/>
                  <a:pt x="193523" y="285448"/>
                </a:cubicBezTo>
                <a:cubicBezTo>
                  <a:pt x="202476" y="298877"/>
                  <a:pt x="212036" y="297976"/>
                  <a:pt x="227390" y="304800"/>
                </a:cubicBezTo>
                <a:cubicBezTo>
                  <a:pt x="233980" y="307729"/>
                  <a:pt x="240972" y="310149"/>
                  <a:pt x="246742" y="314476"/>
                </a:cubicBezTo>
                <a:cubicBezTo>
                  <a:pt x="254040" y="319950"/>
                  <a:pt x="258062" y="329504"/>
                  <a:pt x="266095" y="333829"/>
                </a:cubicBezTo>
                <a:cubicBezTo>
                  <a:pt x="279566" y="341082"/>
                  <a:pt x="295358" y="342851"/>
                  <a:pt x="309638" y="348343"/>
                </a:cubicBezTo>
                <a:cubicBezTo>
                  <a:pt x="374321" y="373221"/>
                  <a:pt x="265355" y="339838"/>
                  <a:pt x="362857" y="367695"/>
                </a:cubicBezTo>
                <a:cubicBezTo>
                  <a:pt x="366082" y="370921"/>
                  <a:pt x="368453" y="375332"/>
                  <a:pt x="372533" y="377372"/>
                </a:cubicBezTo>
                <a:cubicBezTo>
                  <a:pt x="410165" y="396189"/>
                  <a:pt x="479403" y="393547"/>
                  <a:pt x="508000" y="396724"/>
                </a:cubicBezTo>
                <a:cubicBezTo>
                  <a:pt x="530667" y="399243"/>
                  <a:pt x="553155" y="403175"/>
                  <a:pt x="575733" y="406400"/>
                </a:cubicBezTo>
                <a:cubicBezTo>
                  <a:pt x="590247" y="395111"/>
                  <a:pt x="606700" y="385948"/>
                  <a:pt x="619276" y="372533"/>
                </a:cubicBezTo>
                <a:cubicBezTo>
                  <a:pt x="631206" y="359807"/>
                  <a:pt x="635969" y="341326"/>
                  <a:pt x="648304" y="328991"/>
                </a:cubicBezTo>
                <a:cubicBezTo>
                  <a:pt x="660639" y="316656"/>
                  <a:pt x="677990" y="310558"/>
                  <a:pt x="691847" y="299962"/>
                </a:cubicBezTo>
                <a:cubicBezTo>
                  <a:pt x="705465" y="289548"/>
                  <a:pt x="716727" y="276233"/>
                  <a:pt x="730552" y="266095"/>
                </a:cubicBezTo>
                <a:cubicBezTo>
                  <a:pt x="741037" y="258406"/>
                  <a:pt x="754266" y="254865"/>
                  <a:pt x="764419" y="246743"/>
                </a:cubicBezTo>
                <a:cubicBezTo>
                  <a:pt x="778666" y="235345"/>
                  <a:pt x="790221" y="220940"/>
                  <a:pt x="803123" y="208038"/>
                </a:cubicBezTo>
                <a:cubicBezTo>
                  <a:pt x="814412" y="196749"/>
                  <a:pt x="823707" y="183028"/>
                  <a:pt x="836990" y="174172"/>
                </a:cubicBezTo>
                <a:lnTo>
                  <a:pt x="866019" y="154819"/>
                </a:lnTo>
                <a:cubicBezTo>
                  <a:pt x="908527" y="95308"/>
                  <a:pt x="870176" y="145075"/>
                  <a:pt x="919238" y="91924"/>
                </a:cubicBezTo>
                <a:cubicBezTo>
                  <a:pt x="929323" y="80999"/>
                  <a:pt x="936916" y="67661"/>
                  <a:pt x="948266" y="58057"/>
                </a:cubicBezTo>
                <a:cubicBezTo>
                  <a:pt x="958192" y="49658"/>
                  <a:pt x="970844" y="45156"/>
                  <a:pt x="982133" y="38705"/>
                </a:cubicBezTo>
                <a:cubicBezTo>
                  <a:pt x="985358" y="32254"/>
                  <a:pt x="986709" y="24453"/>
                  <a:pt x="991809" y="19353"/>
                </a:cubicBezTo>
                <a:cubicBezTo>
                  <a:pt x="1000767" y="10395"/>
                  <a:pt x="1038241" y="1939"/>
                  <a:pt x="1045028" y="0"/>
                </a:cubicBezTo>
                <a:cubicBezTo>
                  <a:pt x="1072444" y="1613"/>
                  <a:pt x="1100307" y="-348"/>
                  <a:pt x="1127276" y="4838"/>
                </a:cubicBezTo>
                <a:cubicBezTo>
                  <a:pt x="1142874" y="7838"/>
                  <a:pt x="1156180" y="18027"/>
                  <a:pt x="1170819" y="24191"/>
                </a:cubicBezTo>
                <a:cubicBezTo>
                  <a:pt x="1220875" y="45267"/>
                  <a:pt x="1208735" y="40553"/>
                  <a:pt x="1253066" y="53219"/>
                </a:cubicBezTo>
                <a:cubicBezTo>
                  <a:pt x="1268904" y="92816"/>
                  <a:pt x="1253687" y="63984"/>
                  <a:pt x="1282095" y="96762"/>
                </a:cubicBezTo>
                <a:cubicBezTo>
                  <a:pt x="1297107" y="114083"/>
                  <a:pt x="1307302" y="136228"/>
                  <a:pt x="1325638" y="149981"/>
                </a:cubicBezTo>
                <a:cubicBezTo>
                  <a:pt x="1338539" y="159657"/>
                  <a:pt x="1352939" y="167607"/>
                  <a:pt x="1364342" y="179010"/>
                </a:cubicBezTo>
                <a:cubicBezTo>
                  <a:pt x="1374152" y="188820"/>
                  <a:pt x="1380016" y="201925"/>
                  <a:pt x="1388533" y="212876"/>
                </a:cubicBezTo>
                <a:cubicBezTo>
                  <a:pt x="1406697" y="236230"/>
                  <a:pt x="1390811" y="204913"/>
                  <a:pt x="1407885" y="241905"/>
                </a:cubicBezTo>
                <a:cubicBezTo>
                  <a:pt x="1414541" y="256326"/>
                  <a:pt x="1416978" y="273323"/>
                  <a:pt x="1427238" y="285448"/>
                </a:cubicBezTo>
                <a:cubicBezTo>
                  <a:pt x="1435636" y="295373"/>
                  <a:pt x="1449632" y="298681"/>
                  <a:pt x="1461104" y="304800"/>
                </a:cubicBezTo>
                <a:cubicBezTo>
                  <a:pt x="1473832" y="311588"/>
                  <a:pt x="1486416" y="318796"/>
                  <a:pt x="1499809" y="324153"/>
                </a:cubicBezTo>
                <a:cubicBezTo>
                  <a:pt x="1507873" y="327378"/>
                  <a:pt x="1516408" y="329611"/>
                  <a:pt x="1524000" y="333829"/>
                </a:cubicBezTo>
                <a:cubicBezTo>
                  <a:pt x="1531049" y="337745"/>
                  <a:pt x="1535826" y="345448"/>
                  <a:pt x="1543352" y="348343"/>
                </a:cubicBezTo>
                <a:cubicBezTo>
                  <a:pt x="1557229" y="353680"/>
                  <a:pt x="1572381" y="354794"/>
                  <a:pt x="1586895" y="358019"/>
                </a:cubicBezTo>
                <a:lnTo>
                  <a:pt x="1804609" y="353181"/>
                </a:lnTo>
                <a:cubicBezTo>
                  <a:pt x="1841578" y="348767"/>
                  <a:pt x="1911047" y="319314"/>
                  <a:pt x="1911047" y="319314"/>
                </a:cubicBezTo>
                <a:cubicBezTo>
                  <a:pt x="1985234" y="269857"/>
                  <a:pt x="1878946" y="339877"/>
                  <a:pt x="1998133" y="266095"/>
                </a:cubicBezTo>
                <a:cubicBezTo>
                  <a:pt x="2030117" y="246295"/>
                  <a:pt x="2036165" y="241200"/>
                  <a:pt x="2061028" y="222553"/>
                </a:cubicBezTo>
                <a:cubicBezTo>
                  <a:pt x="2064253" y="216102"/>
                  <a:pt x="2066045" y="208706"/>
                  <a:pt x="2070704" y="203200"/>
                </a:cubicBezTo>
                <a:cubicBezTo>
                  <a:pt x="2083963" y="187530"/>
                  <a:pt x="2105067" y="178016"/>
                  <a:pt x="2114247" y="159657"/>
                </a:cubicBezTo>
                <a:cubicBezTo>
                  <a:pt x="2125963" y="136225"/>
                  <a:pt x="2118823" y="145404"/>
                  <a:pt x="2133600" y="130629"/>
                </a:cubicBezTo>
                <a:cubicBezTo>
                  <a:pt x="2136825" y="124178"/>
                  <a:pt x="2138176" y="116376"/>
                  <a:pt x="2143276" y="111276"/>
                </a:cubicBezTo>
                <a:cubicBezTo>
                  <a:pt x="2148376" y="106176"/>
                  <a:pt x="2155442" y="102216"/>
                  <a:pt x="2162628" y="101600"/>
                </a:cubicBezTo>
                <a:cubicBezTo>
                  <a:pt x="2212465" y="97328"/>
                  <a:pt x="2262615" y="98375"/>
                  <a:pt x="2312609" y="96762"/>
                </a:cubicBezTo>
                <a:cubicBezTo>
                  <a:pt x="2328736" y="103213"/>
                  <a:pt x="2345219" y="108835"/>
                  <a:pt x="2360990" y="116114"/>
                </a:cubicBezTo>
                <a:cubicBezTo>
                  <a:pt x="2366270" y="118551"/>
                  <a:pt x="2373290" y="120414"/>
                  <a:pt x="2375504" y="125791"/>
                </a:cubicBezTo>
                <a:cubicBezTo>
                  <a:pt x="2385036" y="148941"/>
                  <a:pt x="2386940" y="174611"/>
                  <a:pt x="2394857" y="198362"/>
                </a:cubicBezTo>
                <a:cubicBezTo>
                  <a:pt x="2409131" y="241183"/>
                  <a:pt x="2412124" y="239403"/>
                  <a:pt x="2438400" y="270933"/>
                </a:cubicBezTo>
                <a:cubicBezTo>
                  <a:pt x="2450036" y="323294"/>
                  <a:pt x="2443625" y="308033"/>
                  <a:pt x="2467428" y="358019"/>
                </a:cubicBezTo>
                <a:cubicBezTo>
                  <a:pt x="2492852" y="411409"/>
                  <a:pt x="2485140" y="414448"/>
                  <a:pt x="2530323" y="440267"/>
                </a:cubicBezTo>
                <a:cubicBezTo>
                  <a:pt x="2563517" y="459235"/>
                  <a:pt x="2631923" y="493486"/>
                  <a:pt x="2631923" y="493486"/>
                </a:cubicBezTo>
                <a:cubicBezTo>
                  <a:pt x="2664177" y="490261"/>
                  <a:pt x="2697835" y="493761"/>
                  <a:pt x="2728685" y="483810"/>
                </a:cubicBezTo>
                <a:cubicBezTo>
                  <a:pt x="2749561" y="477076"/>
                  <a:pt x="2762904" y="456066"/>
                  <a:pt x="2781904" y="445105"/>
                </a:cubicBezTo>
                <a:cubicBezTo>
                  <a:pt x="2841203" y="410894"/>
                  <a:pt x="2843313" y="413719"/>
                  <a:pt x="2898019" y="401562"/>
                </a:cubicBezTo>
                <a:cubicBezTo>
                  <a:pt x="2936529" y="375889"/>
                  <a:pt x="2943400" y="374049"/>
                  <a:pt x="2980266" y="328991"/>
                </a:cubicBezTo>
                <a:cubicBezTo>
                  <a:pt x="2994780" y="311251"/>
                  <a:pt x="3010255" y="294255"/>
                  <a:pt x="3023809" y="275772"/>
                </a:cubicBezTo>
                <a:cubicBezTo>
                  <a:pt x="3028074" y="269956"/>
                  <a:pt x="3028009" y="261113"/>
                  <a:pt x="3033485" y="256419"/>
                </a:cubicBezTo>
                <a:cubicBezTo>
                  <a:pt x="3040079" y="250767"/>
                  <a:pt x="3049612" y="249968"/>
                  <a:pt x="3057676" y="246743"/>
                </a:cubicBezTo>
                <a:cubicBezTo>
                  <a:pt x="3067352" y="235454"/>
                  <a:pt x="3078912" y="225539"/>
                  <a:pt x="3086704" y="212876"/>
                </a:cubicBezTo>
                <a:cubicBezTo>
                  <a:pt x="3092050" y="204190"/>
                  <a:pt x="3091545" y="192828"/>
                  <a:pt x="3096381" y="183848"/>
                </a:cubicBezTo>
                <a:cubicBezTo>
                  <a:pt x="3102958" y="171633"/>
                  <a:pt x="3112508" y="161270"/>
                  <a:pt x="3120571" y="149981"/>
                </a:cubicBezTo>
                <a:cubicBezTo>
                  <a:pt x="3156299" y="16000"/>
                  <a:pt x="3117109" y="114279"/>
                  <a:pt x="3159276" y="58057"/>
                </a:cubicBezTo>
                <a:cubicBezTo>
                  <a:pt x="3163603" y="52287"/>
                  <a:pt x="3163852" y="43805"/>
                  <a:pt x="3168952" y="38705"/>
                </a:cubicBezTo>
                <a:cubicBezTo>
                  <a:pt x="3185126" y="22531"/>
                  <a:pt x="3187437" y="24191"/>
                  <a:pt x="3202819" y="24191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C9AF887-D0B2-488F-07B7-828A14658BD9}"/>
              </a:ext>
            </a:extLst>
          </p:cNvPr>
          <p:cNvSpPr/>
          <p:nvPr/>
        </p:nvSpPr>
        <p:spPr>
          <a:xfrm>
            <a:off x="8195733" y="4064000"/>
            <a:ext cx="3686629" cy="396724"/>
          </a:xfrm>
          <a:custGeom>
            <a:avLst/>
            <a:gdLst>
              <a:gd name="connsiteX0" fmla="*/ 3686629 w 3686629"/>
              <a:gd name="connsiteY0" fmla="*/ 338667 h 396724"/>
              <a:gd name="connsiteX1" fmla="*/ 3647924 w 3686629"/>
              <a:gd name="connsiteY1" fmla="*/ 266095 h 396724"/>
              <a:gd name="connsiteX2" fmla="*/ 3604381 w 3686629"/>
              <a:gd name="connsiteY2" fmla="*/ 227390 h 396724"/>
              <a:gd name="connsiteX3" fmla="*/ 3556000 w 3686629"/>
              <a:gd name="connsiteY3" fmla="*/ 135467 h 396724"/>
              <a:gd name="connsiteX4" fmla="*/ 3468915 w 3686629"/>
              <a:gd name="connsiteY4" fmla="*/ 111276 h 396724"/>
              <a:gd name="connsiteX5" fmla="*/ 3439886 w 3686629"/>
              <a:gd name="connsiteY5" fmla="*/ 101600 h 396724"/>
              <a:gd name="connsiteX6" fmla="*/ 3396343 w 3686629"/>
              <a:gd name="connsiteY6" fmla="*/ 91924 h 396724"/>
              <a:gd name="connsiteX7" fmla="*/ 3347962 w 3686629"/>
              <a:gd name="connsiteY7" fmla="*/ 72571 h 396724"/>
              <a:gd name="connsiteX8" fmla="*/ 3285067 w 3686629"/>
              <a:gd name="connsiteY8" fmla="*/ 48381 h 396724"/>
              <a:gd name="connsiteX9" fmla="*/ 3251200 w 3686629"/>
              <a:gd name="connsiteY9" fmla="*/ 53219 h 396724"/>
              <a:gd name="connsiteX10" fmla="*/ 3159277 w 3686629"/>
              <a:gd name="connsiteY10" fmla="*/ 77410 h 396724"/>
              <a:gd name="connsiteX11" fmla="*/ 3096381 w 3686629"/>
              <a:gd name="connsiteY11" fmla="*/ 130629 h 396724"/>
              <a:gd name="connsiteX12" fmla="*/ 3077029 w 3686629"/>
              <a:gd name="connsiteY12" fmla="*/ 140305 h 396724"/>
              <a:gd name="connsiteX13" fmla="*/ 3043162 w 3686629"/>
              <a:gd name="connsiteY13" fmla="*/ 179010 h 396724"/>
              <a:gd name="connsiteX14" fmla="*/ 3023810 w 3686629"/>
              <a:gd name="connsiteY14" fmla="*/ 203200 h 396724"/>
              <a:gd name="connsiteX15" fmla="*/ 3004457 w 3686629"/>
              <a:gd name="connsiteY15" fmla="*/ 212876 h 396724"/>
              <a:gd name="connsiteX16" fmla="*/ 2989943 w 3686629"/>
              <a:gd name="connsiteY16" fmla="*/ 222552 h 396724"/>
              <a:gd name="connsiteX17" fmla="*/ 2951238 w 3686629"/>
              <a:gd name="connsiteY17" fmla="*/ 261257 h 396724"/>
              <a:gd name="connsiteX18" fmla="*/ 2868991 w 3686629"/>
              <a:gd name="connsiteY18" fmla="*/ 314476 h 396724"/>
              <a:gd name="connsiteX19" fmla="*/ 2835124 w 3686629"/>
              <a:gd name="connsiteY19" fmla="*/ 324152 h 396724"/>
              <a:gd name="connsiteX20" fmla="*/ 2806096 w 3686629"/>
              <a:gd name="connsiteY20" fmla="*/ 348343 h 396724"/>
              <a:gd name="connsiteX21" fmla="*/ 2752877 w 3686629"/>
              <a:gd name="connsiteY21" fmla="*/ 358019 h 396724"/>
              <a:gd name="connsiteX22" fmla="*/ 2699657 w 3686629"/>
              <a:gd name="connsiteY22" fmla="*/ 377371 h 396724"/>
              <a:gd name="connsiteX23" fmla="*/ 2617410 w 3686629"/>
              <a:gd name="connsiteY23" fmla="*/ 372533 h 396724"/>
              <a:gd name="connsiteX24" fmla="*/ 2593219 w 3686629"/>
              <a:gd name="connsiteY24" fmla="*/ 338667 h 396724"/>
              <a:gd name="connsiteX25" fmla="*/ 2520648 w 3686629"/>
              <a:gd name="connsiteY25" fmla="*/ 309638 h 396724"/>
              <a:gd name="connsiteX26" fmla="*/ 2501296 w 3686629"/>
              <a:gd name="connsiteY26" fmla="*/ 280610 h 396724"/>
              <a:gd name="connsiteX27" fmla="*/ 2414210 w 3686629"/>
              <a:gd name="connsiteY27" fmla="*/ 246743 h 396724"/>
              <a:gd name="connsiteX28" fmla="*/ 2375505 w 3686629"/>
              <a:gd name="connsiteY28" fmla="*/ 208038 h 396724"/>
              <a:gd name="connsiteX29" fmla="*/ 2356153 w 3686629"/>
              <a:gd name="connsiteY29" fmla="*/ 183848 h 396724"/>
              <a:gd name="connsiteX30" fmla="*/ 2312610 w 3686629"/>
              <a:gd name="connsiteY30" fmla="*/ 164495 h 396724"/>
              <a:gd name="connsiteX31" fmla="*/ 2259391 w 3686629"/>
              <a:gd name="connsiteY31" fmla="*/ 111276 h 396724"/>
              <a:gd name="connsiteX32" fmla="*/ 2211010 w 3686629"/>
              <a:gd name="connsiteY32" fmla="*/ 82248 h 396724"/>
              <a:gd name="connsiteX33" fmla="*/ 2196496 w 3686629"/>
              <a:gd name="connsiteY33" fmla="*/ 72571 h 396724"/>
              <a:gd name="connsiteX34" fmla="*/ 2148115 w 3686629"/>
              <a:gd name="connsiteY34" fmla="*/ 58057 h 396724"/>
              <a:gd name="connsiteX35" fmla="*/ 2041677 w 3686629"/>
              <a:gd name="connsiteY35" fmla="*/ 38705 h 396724"/>
              <a:gd name="connsiteX36" fmla="*/ 1959429 w 3686629"/>
              <a:gd name="connsiteY36" fmla="*/ 43543 h 396724"/>
              <a:gd name="connsiteX37" fmla="*/ 1940077 w 3686629"/>
              <a:gd name="connsiteY37" fmla="*/ 53219 h 396724"/>
              <a:gd name="connsiteX38" fmla="*/ 1843315 w 3686629"/>
              <a:gd name="connsiteY38" fmla="*/ 87086 h 396724"/>
              <a:gd name="connsiteX39" fmla="*/ 1780419 w 3686629"/>
              <a:gd name="connsiteY39" fmla="*/ 116114 h 396724"/>
              <a:gd name="connsiteX40" fmla="*/ 1746553 w 3686629"/>
              <a:gd name="connsiteY40" fmla="*/ 149981 h 396724"/>
              <a:gd name="connsiteX41" fmla="*/ 1727200 w 3686629"/>
              <a:gd name="connsiteY41" fmla="*/ 179010 h 396724"/>
              <a:gd name="connsiteX42" fmla="*/ 1717524 w 3686629"/>
              <a:gd name="connsiteY42" fmla="*/ 212876 h 396724"/>
              <a:gd name="connsiteX43" fmla="*/ 1698172 w 3686629"/>
              <a:gd name="connsiteY43" fmla="*/ 232229 h 396724"/>
              <a:gd name="connsiteX44" fmla="*/ 1654629 w 3686629"/>
              <a:gd name="connsiteY44" fmla="*/ 275771 h 396724"/>
              <a:gd name="connsiteX45" fmla="*/ 1611086 w 3686629"/>
              <a:gd name="connsiteY45" fmla="*/ 324152 h 396724"/>
              <a:gd name="connsiteX46" fmla="*/ 1601410 w 3686629"/>
              <a:gd name="connsiteY46" fmla="*/ 333829 h 396724"/>
              <a:gd name="connsiteX47" fmla="*/ 1528838 w 3686629"/>
              <a:gd name="connsiteY47" fmla="*/ 358019 h 396724"/>
              <a:gd name="connsiteX48" fmla="*/ 1499810 w 3686629"/>
              <a:gd name="connsiteY48" fmla="*/ 367695 h 396724"/>
              <a:gd name="connsiteX49" fmla="*/ 1480457 w 3686629"/>
              <a:gd name="connsiteY49" fmla="*/ 377371 h 396724"/>
              <a:gd name="connsiteX50" fmla="*/ 1277257 w 3686629"/>
              <a:gd name="connsiteY50" fmla="*/ 396724 h 396724"/>
              <a:gd name="connsiteX51" fmla="*/ 1267581 w 3686629"/>
              <a:gd name="connsiteY51" fmla="*/ 382210 h 396724"/>
              <a:gd name="connsiteX52" fmla="*/ 1257905 w 3686629"/>
              <a:gd name="connsiteY52" fmla="*/ 372533 h 396724"/>
              <a:gd name="connsiteX53" fmla="*/ 1228877 w 3686629"/>
              <a:gd name="connsiteY53" fmla="*/ 328990 h 396724"/>
              <a:gd name="connsiteX54" fmla="*/ 1195010 w 3686629"/>
              <a:gd name="connsiteY54" fmla="*/ 309638 h 396724"/>
              <a:gd name="connsiteX55" fmla="*/ 1175657 w 3686629"/>
              <a:gd name="connsiteY55" fmla="*/ 280610 h 396724"/>
              <a:gd name="connsiteX56" fmla="*/ 1103086 w 3686629"/>
              <a:gd name="connsiteY56" fmla="*/ 227390 h 396724"/>
              <a:gd name="connsiteX57" fmla="*/ 1093410 w 3686629"/>
              <a:gd name="connsiteY57" fmla="*/ 208038 h 396724"/>
              <a:gd name="connsiteX58" fmla="*/ 1049867 w 3686629"/>
              <a:gd name="connsiteY58" fmla="*/ 183848 h 396724"/>
              <a:gd name="connsiteX59" fmla="*/ 1006324 w 3686629"/>
              <a:gd name="connsiteY59" fmla="*/ 154819 h 396724"/>
              <a:gd name="connsiteX60" fmla="*/ 933753 w 3686629"/>
              <a:gd name="connsiteY60" fmla="*/ 111276 h 396724"/>
              <a:gd name="connsiteX61" fmla="*/ 861181 w 3686629"/>
              <a:gd name="connsiteY61" fmla="*/ 72571 h 396724"/>
              <a:gd name="connsiteX62" fmla="*/ 832153 w 3686629"/>
              <a:gd name="connsiteY62" fmla="*/ 48381 h 396724"/>
              <a:gd name="connsiteX63" fmla="*/ 798286 w 3686629"/>
              <a:gd name="connsiteY63" fmla="*/ 38705 h 396724"/>
              <a:gd name="connsiteX64" fmla="*/ 749905 w 3686629"/>
              <a:gd name="connsiteY64" fmla="*/ 19352 h 396724"/>
              <a:gd name="connsiteX65" fmla="*/ 687010 w 3686629"/>
              <a:gd name="connsiteY65" fmla="*/ 9676 h 396724"/>
              <a:gd name="connsiteX66" fmla="*/ 653143 w 3686629"/>
              <a:gd name="connsiteY66" fmla="*/ 0 h 396724"/>
              <a:gd name="connsiteX67" fmla="*/ 454781 w 3686629"/>
              <a:gd name="connsiteY67" fmla="*/ 4838 h 396724"/>
              <a:gd name="connsiteX68" fmla="*/ 396724 w 3686629"/>
              <a:gd name="connsiteY68" fmla="*/ 14514 h 396724"/>
              <a:gd name="connsiteX69" fmla="*/ 324153 w 3686629"/>
              <a:gd name="connsiteY69" fmla="*/ 53219 h 396724"/>
              <a:gd name="connsiteX70" fmla="*/ 299962 w 3686629"/>
              <a:gd name="connsiteY70" fmla="*/ 67733 h 396724"/>
              <a:gd name="connsiteX71" fmla="*/ 290286 w 3686629"/>
              <a:gd name="connsiteY71" fmla="*/ 77410 h 396724"/>
              <a:gd name="connsiteX72" fmla="*/ 217715 w 3686629"/>
              <a:gd name="connsiteY72" fmla="*/ 149981 h 396724"/>
              <a:gd name="connsiteX73" fmla="*/ 198362 w 3686629"/>
              <a:gd name="connsiteY73" fmla="*/ 203200 h 396724"/>
              <a:gd name="connsiteX74" fmla="*/ 145143 w 3686629"/>
              <a:gd name="connsiteY74" fmla="*/ 232229 h 396724"/>
              <a:gd name="connsiteX75" fmla="*/ 135467 w 3686629"/>
              <a:gd name="connsiteY75" fmla="*/ 251581 h 396724"/>
              <a:gd name="connsiteX76" fmla="*/ 125791 w 3686629"/>
              <a:gd name="connsiteY76" fmla="*/ 275771 h 396724"/>
              <a:gd name="connsiteX77" fmla="*/ 82248 w 3686629"/>
              <a:gd name="connsiteY77" fmla="*/ 304800 h 396724"/>
              <a:gd name="connsiteX78" fmla="*/ 19353 w 3686629"/>
              <a:gd name="connsiteY78" fmla="*/ 377371 h 396724"/>
              <a:gd name="connsiteX79" fmla="*/ 0 w 3686629"/>
              <a:gd name="connsiteY79" fmla="*/ 387048 h 39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686629" h="396724">
                <a:moveTo>
                  <a:pt x="3686629" y="338667"/>
                </a:moveTo>
                <a:cubicBezTo>
                  <a:pt x="3675420" y="305040"/>
                  <a:pt x="3675798" y="297685"/>
                  <a:pt x="3647924" y="266095"/>
                </a:cubicBezTo>
                <a:cubicBezTo>
                  <a:pt x="3635076" y="251534"/>
                  <a:pt x="3618895" y="240292"/>
                  <a:pt x="3604381" y="227390"/>
                </a:cubicBezTo>
                <a:cubicBezTo>
                  <a:pt x="3596450" y="205578"/>
                  <a:pt x="3581889" y="149490"/>
                  <a:pt x="3556000" y="135467"/>
                </a:cubicBezTo>
                <a:cubicBezTo>
                  <a:pt x="3529509" y="121118"/>
                  <a:pt x="3497837" y="119712"/>
                  <a:pt x="3468915" y="111276"/>
                </a:cubicBezTo>
                <a:cubicBezTo>
                  <a:pt x="3459123" y="108420"/>
                  <a:pt x="3449741" y="104228"/>
                  <a:pt x="3439886" y="101600"/>
                </a:cubicBezTo>
                <a:cubicBezTo>
                  <a:pt x="3425520" y="97769"/>
                  <a:pt x="3410521" y="96401"/>
                  <a:pt x="3396343" y="91924"/>
                </a:cubicBezTo>
                <a:cubicBezTo>
                  <a:pt x="3379780" y="86693"/>
                  <a:pt x="3364260" y="78576"/>
                  <a:pt x="3347962" y="72571"/>
                </a:cubicBezTo>
                <a:cubicBezTo>
                  <a:pt x="3284137" y="49056"/>
                  <a:pt x="3324439" y="68067"/>
                  <a:pt x="3285067" y="48381"/>
                </a:cubicBezTo>
                <a:cubicBezTo>
                  <a:pt x="3273778" y="49994"/>
                  <a:pt x="3262312" y="50655"/>
                  <a:pt x="3251200" y="53219"/>
                </a:cubicBezTo>
                <a:cubicBezTo>
                  <a:pt x="3220327" y="60344"/>
                  <a:pt x="3159277" y="77410"/>
                  <a:pt x="3159277" y="77410"/>
                </a:cubicBezTo>
                <a:cubicBezTo>
                  <a:pt x="3136987" y="99698"/>
                  <a:pt x="3135067" y="102259"/>
                  <a:pt x="3096381" y="130629"/>
                </a:cubicBezTo>
                <a:cubicBezTo>
                  <a:pt x="3090565" y="134894"/>
                  <a:pt x="3083480" y="137080"/>
                  <a:pt x="3077029" y="140305"/>
                </a:cubicBezTo>
                <a:cubicBezTo>
                  <a:pt x="3058569" y="177224"/>
                  <a:pt x="3078949" y="143223"/>
                  <a:pt x="3043162" y="179010"/>
                </a:cubicBezTo>
                <a:cubicBezTo>
                  <a:pt x="3035860" y="186312"/>
                  <a:pt x="3031581" y="196400"/>
                  <a:pt x="3023810" y="203200"/>
                </a:cubicBezTo>
                <a:cubicBezTo>
                  <a:pt x="3018382" y="207949"/>
                  <a:pt x="3010719" y="209298"/>
                  <a:pt x="3004457" y="212876"/>
                </a:cubicBezTo>
                <a:cubicBezTo>
                  <a:pt x="2999409" y="215761"/>
                  <a:pt x="2994245" y="218641"/>
                  <a:pt x="2989943" y="222552"/>
                </a:cubicBezTo>
                <a:cubicBezTo>
                  <a:pt x="2976442" y="234825"/>
                  <a:pt x="2966239" y="250871"/>
                  <a:pt x="2951238" y="261257"/>
                </a:cubicBezTo>
                <a:cubicBezTo>
                  <a:pt x="2944257" y="266090"/>
                  <a:pt x="2893658" y="305506"/>
                  <a:pt x="2868991" y="314476"/>
                </a:cubicBezTo>
                <a:cubicBezTo>
                  <a:pt x="2857957" y="318488"/>
                  <a:pt x="2846413" y="320927"/>
                  <a:pt x="2835124" y="324152"/>
                </a:cubicBezTo>
                <a:cubicBezTo>
                  <a:pt x="2827878" y="331399"/>
                  <a:pt x="2814724" y="345467"/>
                  <a:pt x="2806096" y="348343"/>
                </a:cubicBezTo>
                <a:cubicBezTo>
                  <a:pt x="2788991" y="354045"/>
                  <a:pt x="2770617" y="354794"/>
                  <a:pt x="2752877" y="358019"/>
                </a:cubicBezTo>
                <a:cubicBezTo>
                  <a:pt x="2745015" y="361164"/>
                  <a:pt x="2706626" y="377068"/>
                  <a:pt x="2699657" y="377371"/>
                </a:cubicBezTo>
                <a:cubicBezTo>
                  <a:pt x="2672220" y="378564"/>
                  <a:pt x="2644826" y="374146"/>
                  <a:pt x="2617410" y="372533"/>
                </a:cubicBezTo>
                <a:cubicBezTo>
                  <a:pt x="2609346" y="361244"/>
                  <a:pt x="2604851" y="346228"/>
                  <a:pt x="2593219" y="338667"/>
                </a:cubicBezTo>
                <a:cubicBezTo>
                  <a:pt x="2571374" y="324468"/>
                  <a:pt x="2520648" y="309638"/>
                  <a:pt x="2520648" y="309638"/>
                </a:cubicBezTo>
                <a:cubicBezTo>
                  <a:pt x="2514197" y="299962"/>
                  <a:pt x="2510674" y="287487"/>
                  <a:pt x="2501296" y="280610"/>
                </a:cubicBezTo>
                <a:cubicBezTo>
                  <a:pt x="2477190" y="262932"/>
                  <a:pt x="2442833" y="254921"/>
                  <a:pt x="2414210" y="246743"/>
                </a:cubicBezTo>
                <a:cubicBezTo>
                  <a:pt x="2395139" y="189527"/>
                  <a:pt x="2420380" y="239450"/>
                  <a:pt x="2375505" y="208038"/>
                </a:cubicBezTo>
                <a:cubicBezTo>
                  <a:pt x="2367045" y="202116"/>
                  <a:pt x="2364304" y="190188"/>
                  <a:pt x="2356153" y="183848"/>
                </a:cubicBezTo>
                <a:cubicBezTo>
                  <a:pt x="2328719" y="162510"/>
                  <a:pt x="2336862" y="185514"/>
                  <a:pt x="2312610" y="164495"/>
                </a:cubicBezTo>
                <a:cubicBezTo>
                  <a:pt x="2293652" y="148064"/>
                  <a:pt x="2280265" y="125192"/>
                  <a:pt x="2259391" y="111276"/>
                </a:cubicBezTo>
                <a:cubicBezTo>
                  <a:pt x="2188343" y="63913"/>
                  <a:pt x="2263100" y="112015"/>
                  <a:pt x="2211010" y="82248"/>
                </a:cubicBezTo>
                <a:cubicBezTo>
                  <a:pt x="2205961" y="79363"/>
                  <a:pt x="2201923" y="74658"/>
                  <a:pt x="2196496" y="72571"/>
                </a:cubicBezTo>
                <a:cubicBezTo>
                  <a:pt x="2180781" y="66527"/>
                  <a:pt x="2164398" y="62342"/>
                  <a:pt x="2148115" y="58057"/>
                </a:cubicBezTo>
                <a:cubicBezTo>
                  <a:pt x="2107926" y="47481"/>
                  <a:pt x="2084942" y="45361"/>
                  <a:pt x="2041677" y="38705"/>
                </a:cubicBezTo>
                <a:cubicBezTo>
                  <a:pt x="2014261" y="40318"/>
                  <a:pt x="1986616" y="39659"/>
                  <a:pt x="1959429" y="43543"/>
                </a:cubicBezTo>
                <a:cubicBezTo>
                  <a:pt x="1952289" y="44563"/>
                  <a:pt x="1946830" y="50687"/>
                  <a:pt x="1940077" y="53219"/>
                </a:cubicBezTo>
                <a:cubicBezTo>
                  <a:pt x="1908080" y="65218"/>
                  <a:pt x="1874542" y="73207"/>
                  <a:pt x="1843315" y="87086"/>
                </a:cubicBezTo>
                <a:cubicBezTo>
                  <a:pt x="1793181" y="109367"/>
                  <a:pt x="1813979" y="99335"/>
                  <a:pt x="1780419" y="116114"/>
                </a:cubicBezTo>
                <a:cubicBezTo>
                  <a:pt x="1752076" y="158631"/>
                  <a:pt x="1798262" y="92527"/>
                  <a:pt x="1746553" y="149981"/>
                </a:cubicBezTo>
                <a:cubicBezTo>
                  <a:pt x="1738773" y="158625"/>
                  <a:pt x="1733651" y="169334"/>
                  <a:pt x="1727200" y="179010"/>
                </a:cubicBezTo>
                <a:cubicBezTo>
                  <a:pt x="1723975" y="190299"/>
                  <a:pt x="1723146" y="202569"/>
                  <a:pt x="1717524" y="212876"/>
                </a:cubicBezTo>
                <a:cubicBezTo>
                  <a:pt x="1713156" y="220885"/>
                  <a:pt x="1704990" y="226168"/>
                  <a:pt x="1698172" y="232229"/>
                </a:cubicBezTo>
                <a:cubicBezTo>
                  <a:pt x="1675167" y="252678"/>
                  <a:pt x="1671183" y="248871"/>
                  <a:pt x="1654629" y="275771"/>
                </a:cubicBezTo>
                <a:cubicBezTo>
                  <a:pt x="1624280" y="325089"/>
                  <a:pt x="1652953" y="307406"/>
                  <a:pt x="1611086" y="324152"/>
                </a:cubicBezTo>
                <a:cubicBezTo>
                  <a:pt x="1607861" y="327378"/>
                  <a:pt x="1605278" y="331411"/>
                  <a:pt x="1601410" y="333829"/>
                </a:cubicBezTo>
                <a:cubicBezTo>
                  <a:pt x="1568968" y="354106"/>
                  <a:pt x="1569356" y="347214"/>
                  <a:pt x="1528838" y="358019"/>
                </a:cubicBezTo>
                <a:cubicBezTo>
                  <a:pt x="1518983" y="360647"/>
                  <a:pt x="1509280" y="363907"/>
                  <a:pt x="1499810" y="367695"/>
                </a:cubicBezTo>
                <a:cubicBezTo>
                  <a:pt x="1493113" y="370374"/>
                  <a:pt x="1487478" y="375719"/>
                  <a:pt x="1480457" y="377371"/>
                </a:cubicBezTo>
                <a:cubicBezTo>
                  <a:pt x="1424708" y="390489"/>
                  <a:pt x="1320528" y="393740"/>
                  <a:pt x="1277257" y="396724"/>
                </a:cubicBezTo>
                <a:cubicBezTo>
                  <a:pt x="1274032" y="391886"/>
                  <a:pt x="1271213" y="386750"/>
                  <a:pt x="1267581" y="382210"/>
                </a:cubicBezTo>
                <a:cubicBezTo>
                  <a:pt x="1264731" y="378648"/>
                  <a:pt x="1260588" y="376222"/>
                  <a:pt x="1257905" y="372533"/>
                </a:cubicBezTo>
                <a:cubicBezTo>
                  <a:pt x="1247645" y="358425"/>
                  <a:pt x="1241212" y="341325"/>
                  <a:pt x="1228877" y="328990"/>
                </a:cubicBezTo>
                <a:cubicBezTo>
                  <a:pt x="1219683" y="319796"/>
                  <a:pt x="1206299" y="316089"/>
                  <a:pt x="1195010" y="309638"/>
                </a:cubicBezTo>
                <a:cubicBezTo>
                  <a:pt x="1188559" y="299962"/>
                  <a:pt x="1183880" y="288833"/>
                  <a:pt x="1175657" y="280610"/>
                </a:cubicBezTo>
                <a:cubicBezTo>
                  <a:pt x="1138239" y="243193"/>
                  <a:pt x="1136210" y="243954"/>
                  <a:pt x="1103086" y="227390"/>
                </a:cubicBezTo>
                <a:cubicBezTo>
                  <a:pt x="1099861" y="220939"/>
                  <a:pt x="1098510" y="213138"/>
                  <a:pt x="1093410" y="208038"/>
                </a:cubicBezTo>
                <a:cubicBezTo>
                  <a:pt x="1087336" y="201964"/>
                  <a:pt x="1058992" y="188411"/>
                  <a:pt x="1049867" y="183848"/>
                </a:cubicBezTo>
                <a:cubicBezTo>
                  <a:pt x="991786" y="125764"/>
                  <a:pt x="1070009" y="198908"/>
                  <a:pt x="1006324" y="154819"/>
                </a:cubicBezTo>
                <a:cubicBezTo>
                  <a:pt x="937421" y="107117"/>
                  <a:pt x="998733" y="129842"/>
                  <a:pt x="933753" y="111276"/>
                </a:cubicBezTo>
                <a:cubicBezTo>
                  <a:pt x="870207" y="47732"/>
                  <a:pt x="944163" y="111297"/>
                  <a:pt x="861181" y="72571"/>
                </a:cubicBezTo>
                <a:cubicBezTo>
                  <a:pt x="849767" y="67245"/>
                  <a:pt x="843243" y="54352"/>
                  <a:pt x="832153" y="48381"/>
                </a:cubicBezTo>
                <a:cubicBezTo>
                  <a:pt x="821816" y="42815"/>
                  <a:pt x="809357" y="42613"/>
                  <a:pt x="798286" y="38705"/>
                </a:cubicBezTo>
                <a:cubicBezTo>
                  <a:pt x="781907" y="32924"/>
                  <a:pt x="766712" y="23736"/>
                  <a:pt x="749905" y="19352"/>
                </a:cubicBezTo>
                <a:cubicBezTo>
                  <a:pt x="729380" y="13998"/>
                  <a:pt x="707810" y="13836"/>
                  <a:pt x="687010" y="9676"/>
                </a:cubicBezTo>
                <a:cubicBezTo>
                  <a:pt x="675497" y="7374"/>
                  <a:pt x="664432" y="3225"/>
                  <a:pt x="653143" y="0"/>
                </a:cubicBezTo>
                <a:cubicBezTo>
                  <a:pt x="587022" y="1613"/>
                  <a:pt x="520816" y="1100"/>
                  <a:pt x="454781" y="4838"/>
                </a:cubicBezTo>
                <a:cubicBezTo>
                  <a:pt x="435193" y="5947"/>
                  <a:pt x="414806" y="6901"/>
                  <a:pt x="396724" y="14514"/>
                </a:cubicBezTo>
                <a:cubicBezTo>
                  <a:pt x="240677" y="80218"/>
                  <a:pt x="477529" y="14875"/>
                  <a:pt x="324153" y="53219"/>
                </a:cubicBezTo>
                <a:cubicBezTo>
                  <a:pt x="316089" y="58057"/>
                  <a:pt x="307614" y="62267"/>
                  <a:pt x="299962" y="67733"/>
                </a:cubicBezTo>
                <a:cubicBezTo>
                  <a:pt x="296250" y="70384"/>
                  <a:pt x="293661" y="74342"/>
                  <a:pt x="290286" y="77410"/>
                </a:cubicBezTo>
                <a:cubicBezTo>
                  <a:pt x="231339" y="130998"/>
                  <a:pt x="262666" y="97537"/>
                  <a:pt x="217715" y="149981"/>
                </a:cubicBezTo>
                <a:cubicBezTo>
                  <a:pt x="217153" y="151667"/>
                  <a:pt x="201727" y="199835"/>
                  <a:pt x="198362" y="203200"/>
                </a:cubicBezTo>
                <a:cubicBezTo>
                  <a:pt x="192631" y="208931"/>
                  <a:pt x="157044" y="226278"/>
                  <a:pt x="145143" y="232229"/>
                </a:cubicBezTo>
                <a:cubicBezTo>
                  <a:pt x="141918" y="238680"/>
                  <a:pt x="138396" y="244991"/>
                  <a:pt x="135467" y="251581"/>
                </a:cubicBezTo>
                <a:cubicBezTo>
                  <a:pt x="131940" y="259517"/>
                  <a:pt x="131932" y="269630"/>
                  <a:pt x="125791" y="275771"/>
                </a:cubicBezTo>
                <a:cubicBezTo>
                  <a:pt x="113456" y="288106"/>
                  <a:pt x="96762" y="295124"/>
                  <a:pt x="82248" y="304800"/>
                </a:cubicBezTo>
                <a:cubicBezTo>
                  <a:pt x="66173" y="328913"/>
                  <a:pt x="45239" y="364427"/>
                  <a:pt x="19353" y="377371"/>
                </a:cubicBezTo>
                <a:lnTo>
                  <a:pt x="0" y="387048"/>
                </a:ln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8653284-12CB-2D29-BA8D-8B7B0C0888F6}"/>
              </a:ext>
            </a:extLst>
          </p:cNvPr>
          <p:cNvSpPr/>
          <p:nvPr/>
        </p:nvSpPr>
        <p:spPr>
          <a:xfrm>
            <a:off x="4189790" y="2767390"/>
            <a:ext cx="3967239" cy="1707848"/>
          </a:xfrm>
          <a:custGeom>
            <a:avLst/>
            <a:gdLst>
              <a:gd name="connsiteX0" fmla="*/ 3967239 w 3967239"/>
              <a:gd name="connsiteY0" fmla="*/ 1654629 h 1707848"/>
              <a:gd name="connsiteX1" fmla="*/ 3943048 w 3967239"/>
              <a:gd name="connsiteY1" fmla="*/ 1664305 h 1707848"/>
              <a:gd name="connsiteX2" fmla="*/ 3884991 w 3967239"/>
              <a:gd name="connsiteY2" fmla="*/ 1673981 h 1707848"/>
              <a:gd name="connsiteX3" fmla="*/ 3841448 w 3967239"/>
              <a:gd name="connsiteY3" fmla="*/ 1683658 h 1707848"/>
              <a:gd name="connsiteX4" fmla="*/ 3778553 w 3967239"/>
              <a:gd name="connsiteY4" fmla="*/ 1669143 h 1707848"/>
              <a:gd name="connsiteX5" fmla="*/ 3759200 w 3967239"/>
              <a:gd name="connsiteY5" fmla="*/ 1640115 h 1707848"/>
              <a:gd name="connsiteX6" fmla="*/ 3696305 w 3967239"/>
              <a:gd name="connsiteY6" fmla="*/ 1596572 h 1707848"/>
              <a:gd name="connsiteX7" fmla="*/ 3643086 w 3967239"/>
              <a:gd name="connsiteY7" fmla="*/ 1567543 h 1707848"/>
              <a:gd name="connsiteX8" fmla="*/ 3614058 w 3967239"/>
              <a:gd name="connsiteY8" fmla="*/ 1543353 h 1707848"/>
              <a:gd name="connsiteX9" fmla="*/ 3589867 w 3967239"/>
              <a:gd name="connsiteY9" fmla="*/ 1524000 h 1707848"/>
              <a:gd name="connsiteX10" fmla="*/ 3551162 w 3967239"/>
              <a:gd name="connsiteY10" fmla="*/ 1504648 h 1707848"/>
              <a:gd name="connsiteX11" fmla="*/ 3468915 w 3967239"/>
              <a:gd name="connsiteY11" fmla="*/ 1441753 h 1707848"/>
              <a:gd name="connsiteX12" fmla="*/ 3406020 w 3967239"/>
              <a:gd name="connsiteY12" fmla="*/ 1398210 h 1707848"/>
              <a:gd name="connsiteX13" fmla="*/ 3396343 w 3967239"/>
              <a:gd name="connsiteY13" fmla="*/ 1378858 h 1707848"/>
              <a:gd name="connsiteX14" fmla="*/ 3381829 w 3967239"/>
              <a:gd name="connsiteY14" fmla="*/ 1369181 h 1707848"/>
              <a:gd name="connsiteX15" fmla="*/ 3362477 w 3967239"/>
              <a:gd name="connsiteY15" fmla="*/ 1325639 h 1707848"/>
              <a:gd name="connsiteX16" fmla="*/ 3280229 w 3967239"/>
              <a:gd name="connsiteY16" fmla="*/ 1306286 h 1707848"/>
              <a:gd name="connsiteX17" fmla="*/ 3227010 w 3967239"/>
              <a:gd name="connsiteY17" fmla="*/ 1272420 h 1707848"/>
              <a:gd name="connsiteX18" fmla="*/ 3135086 w 3967239"/>
              <a:gd name="connsiteY18" fmla="*/ 1253067 h 1707848"/>
              <a:gd name="connsiteX19" fmla="*/ 2922210 w 3967239"/>
              <a:gd name="connsiteY19" fmla="*/ 1190172 h 1707848"/>
              <a:gd name="connsiteX20" fmla="*/ 2902858 w 3967239"/>
              <a:gd name="connsiteY20" fmla="*/ 1180496 h 1707848"/>
              <a:gd name="connsiteX21" fmla="*/ 2748039 w 3967239"/>
              <a:gd name="connsiteY21" fmla="*/ 1175658 h 1707848"/>
              <a:gd name="connsiteX22" fmla="*/ 2704496 w 3967239"/>
              <a:gd name="connsiteY22" fmla="*/ 1185334 h 1707848"/>
              <a:gd name="connsiteX23" fmla="*/ 2685143 w 3967239"/>
              <a:gd name="connsiteY23" fmla="*/ 1195010 h 1707848"/>
              <a:gd name="connsiteX24" fmla="*/ 2598058 w 3967239"/>
              <a:gd name="connsiteY24" fmla="*/ 1257905 h 1707848"/>
              <a:gd name="connsiteX25" fmla="*/ 2544839 w 3967239"/>
              <a:gd name="connsiteY25" fmla="*/ 1291772 h 1707848"/>
              <a:gd name="connsiteX26" fmla="*/ 2496458 w 3967239"/>
              <a:gd name="connsiteY26" fmla="*/ 1320800 h 1707848"/>
              <a:gd name="connsiteX27" fmla="*/ 2462591 w 3967239"/>
              <a:gd name="connsiteY27" fmla="*/ 1330477 h 1707848"/>
              <a:gd name="connsiteX28" fmla="*/ 2409372 w 3967239"/>
              <a:gd name="connsiteY28" fmla="*/ 1354667 h 1707848"/>
              <a:gd name="connsiteX29" fmla="*/ 2390020 w 3967239"/>
              <a:gd name="connsiteY29" fmla="*/ 1374020 h 1707848"/>
              <a:gd name="connsiteX30" fmla="*/ 2317448 w 3967239"/>
              <a:gd name="connsiteY30" fmla="*/ 1417562 h 1707848"/>
              <a:gd name="connsiteX31" fmla="*/ 2288420 w 3967239"/>
              <a:gd name="connsiteY31" fmla="*/ 1446591 h 1707848"/>
              <a:gd name="connsiteX32" fmla="*/ 2264229 w 3967239"/>
              <a:gd name="connsiteY32" fmla="*/ 1465943 h 1707848"/>
              <a:gd name="connsiteX33" fmla="*/ 2215848 w 3967239"/>
              <a:gd name="connsiteY33" fmla="*/ 1509486 h 1707848"/>
              <a:gd name="connsiteX34" fmla="*/ 2172305 w 3967239"/>
              <a:gd name="connsiteY34" fmla="*/ 1538515 h 1707848"/>
              <a:gd name="connsiteX35" fmla="*/ 2138439 w 3967239"/>
              <a:gd name="connsiteY35" fmla="*/ 1572381 h 1707848"/>
              <a:gd name="connsiteX36" fmla="*/ 2099734 w 3967239"/>
              <a:gd name="connsiteY36" fmla="*/ 1591734 h 1707848"/>
              <a:gd name="connsiteX37" fmla="*/ 2046515 w 3967239"/>
              <a:gd name="connsiteY37" fmla="*/ 1625600 h 1707848"/>
              <a:gd name="connsiteX38" fmla="*/ 1983620 w 3967239"/>
              <a:gd name="connsiteY38" fmla="*/ 1664305 h 1707848"/>
              <a:gd name="connsiteX39" fmla="*/ 1964267 w 3967239"/>
              <a:gd name="connsiteY39" fmla="*/ 1673981 h 1707848"/>
              <a:gd name="connsiteX40" fmla="*/ 1920724 w 3967239"/>
              <a:gd name="connsiteY40" fmla="*/ 1698172 h 1707848"/>
              <a:gd name="connsiteX41" fmla="*/ 1867505 w 3967239"/>
              <a:gd name="connsiteY41" fmla="*/ 1707848 h 1707848"/>
              <a:gd name="connsiteX42" fmla="*/ 1794934 w 3967239"/>
              <a:gd name="connsiteY42" fmla="*/ 1703010 h 1707848"/>
              <a:gd name="connsiteX43" fmla="*/ 1775581 w 3967239"/>
              <a:gd name="connsiteY43" fmla="*/ 1693334 h 1707848"/>
              <a:gd name="connsiteX44" fmla="*/ 1765905 w 3967239"/>
              <a:gd name="connsiteY44" fmla="*/ 1659467 h 1707848"/>
              <a:gd name="connsiteX45" fmla="*/ 1741715 w 3967239"/>
              <a:gd name="connsiteY45" fmla="*/ 1630439 h 1707848"/>
              <a:gd name="connsiteX46" fmla="*/ 1722362 w 3967239"/>
              <a:gd name="connsiteY46" fmla="*/ 1596572 h 1707848"/>
              <a:gd name="connsiteX47" fmla="*/ 1669143 w 3967239"/>
              <a:gd name="connsiteY47" fmla="*/ 1567543 h 1707848"/>
              <a:gd name="connsiteX48" fmla="*/ 1649791 w 3967239"/>
              <a:gd name="connsiteY48" fmla="*/ 1533677 h 1707848"/>
              <a:gd name="connsiteX49" fmla="*/ 1606248 w 3967239"/>
              <a:gd name="connsiteY49" fmla="*/ 1504648 h 1707848"/>
              <a:gd name="connsiteX50" fmla="*/ 1586896 w 3967239"/>
              <a:gd name="connsiteY50" fmla="*/ 1485296 h 1707848"/>
              <a:gd name="connsiteX51" fmla="*/ 1567543 w 3967239"/>
              <a:gd name="connsiteY51" fmla="*/ 1470781 h 1707848"/>
              <a:gd name="connsiteX52" fmla="*/ 1557867 w 3967239"/>
              <a:gd name="connsiteY52" fmla="*/ 1441753 h 1707848"/>
              <a:gd name="connsiteX53" fmla="*/ 1524000 w 3967239"/>
              <a:gd name="connsiteY53" fmla="*/ 1412724 h 1707848"/>
              <a:gd name="connsiteX54" fmla="*/ 1485296 w 3967239"/>
              <a:gd name="connsiteY54" fmla="*/ 1369181 h 1707848"/>
              <a:gd name="connsiteX55" fmla="*/ 1422400 w 3967239"/>
              <a:gd name="connsiteY55" fmla="*/ 1286934 h 1707848"/>
              <a:gd name="connsiteX56" fmla="*/ 1388534 w 3967239"/>
              <a:gd name="connsiteY56" fmla="*/ 1224039 h 1707848"/>
              <a:gd name="connsiteX57" fmla="*/ 1378858 w 3967239"/>
              <a:gd name="connsiteY57" fmla="*/ 1190172 h 1707848"/>
              <a:gd name="connsiteX58" fmla="*/ 1349829 w 3967239"/>
              <a:gd name="connsiteY58" fmla="*/ 1107924 h 1707848"/>
              <a:gd name="connsiteX59" fmla="*/ 1291772 w 3967239"/>
              <a:gd name="connsiteY59" fmla="*/ 1054705 h 1707848"/>
              <a:gd name="connsiteX60" fmla="*/ 1272420 w 3967239"/>
              <a:gd name="connsiteY60" fmla="*/ 1011162 h 1707848"/>
              <a:gd name="connsiteX61" fmla="*/ 1219200 w 3967239"/>
              <a:gd name="connsiteY61" fmla="*/ 948267 h 1707848"/>
              <a:gd name="connsiteX62" fmla="*/ 1190172 w 3967239"/>
              <a:gd name="connsiteY62" fmla="*/ 909562 h 1707848"/>
              <a:gd name="connsiteX63" fmla="*/ 1146629 w 3967239"/>
              <a:gd name="connsiteY63" fmla="*/ 822477 h 1707848"/>
              <a:gd name="connsiteX64" fmla="*/ 1127277 w 3967239"/>
              <a:gd name="connsiteY64" fmla="*/ 759581 h 1707848"/>
              <a:gd name="connsiteX65" fmla="*/ 1107924 w 3967239"/>
              <a:gd name="connsiteY65" fmla="*/ 730553 h 1707848"/>
              <a:gd name="connsiteX66" fmla="*/ 1064381 w 3967239"/>
              <a:gd name="connsiteY66" fmla="*/ 687010 h 1707848"/>
              <a:gd name="connsiteX67" fmla="*/ 1045029 w 3967239"/>
              <a:gd name="connsiteY67" fmla="*/ 648305 h 1707848"/>
              <a:gd name="connsiteX68" fmla="*/ 1020839 w 3967239"/>
              <a:gd name="connsiteY68" fmla="*/ 604762 h 1707848"/>
              <a:gd name="connsiteX69" fmla="*/ 991810 w 3967239"/>
              <a:gd name="connsiteY69" fmla="*/ 541867 h 1707848"/>
              <a:gd name="connsiteX70" fmla="*/ 972458 w 3967239"/>
              <a:gd name="connsiteY70" fmla="*/ 478972 h 1707848"/>
              <a:gd name="connsiteX71" fmla="*/ 938591 w 3967239"/>
              <a:gd name="connsiteY71" fmla="*/ 449943 h 1707848"/>
              <a:gd name="connsiteX72" fmla="*/ 919239 w 3967239"/>
              <a:gd name="connsiteY72" fmla="*/ 406400 h 1707848"/>
              <a:gd name="connsiteX73" fmla="*/ 866020 w 3967239"/>
              <a:gd name="connsiteY73" fmla="*/ 362858 h 1707848"/>
              <a:gd name="connsiteX74" fmla="*/ 822477 w 3967239"/>
              <a:gd name="connsiteY74" fmla="*/ 333829 h 1707848"/>
              <a:gd name="connsiteX75" fmla="*/ 803124 w 3967239"/>
              <a:gd name="connsiteY75" fmla="*/ 314477 h 1707848"/>
              <a:gd name="connsiteX76" fmla="*/ 774096 w 3967239"/>
              <a:gd name="connsiteY76" fmla="*/ 280610 h 1707848"/>
              <a:gd name="connsiteX77" fmla="*/ 740229 w 3967239"/>
              <a:gd name="connsiteY77" fmla="*/ 270934 h 1707848"/>
              <a:gd name="connsiteX78" fmla="*/ 720877 w 3967239"/>
              <a:gd name="connsiteY78" fmla="*/ 261258 h 1707848"/>
              <a:gd name="connsiteX79" fmla="*/ 677334 w 3967239"/>
              <a:gd name="connsiteY79" fmla="*/ 241905 h 1707848"/>
              <a:gd name="connsiteX80" fmla="*/ 657981 w 3967239"/>
              <a:gd name="connsiteY80" fmla="*/ 217715 h 1707848"/>
              <a:gd name="connsiteX81" fmla="*/ 614439 w 3967239"/>
              <a:gd name="connsiteY81" fmla="*/ 198362 h 1707848"/>
              <a:gd name="connsiteX82" fmla="*/ 541867 w 3967239"/>
              <a:gd name="connsiteY82" fmla="*/ 154820 h 1707848"/>
              <a:gd name="connsiteX83" fmla="*/ 522515 w 3967239"/>
              <a:gd name="connsiteY83" fmla="*/ 116115 h 1707848"/>
              <a:gd name="connsiteX84" fmla="*/ 493486 w 3967239"/>
              <a:gd name="connsiteY84" fmla="*/ 96762 h 1707848"/>
              <a:gd name="connsiteX85" fmla="*/ 469296 w 3967239"/>
              <a:gd name="connsiteY85" fmla="*/ 72572 h 1707848"/>
              <a:gd name="connsiteX86" fmla="*/ 377372 w 3967239"/>
              <a:gd name="connsiteY86" fmla="*/ 43543 h 1707848"/>
              <a:gd name="connsiteX87" fmla="*/ 304800 w 3967239"/>
              <a:gd name="connsiteY87" fmla="*/ 19353 h 1707848"/>
              <a:gd name="connsiteX88" fmla="*/ 188686 w 3967239"/>
              <a:gd name="connsiteY88" fmla="*/ 0 h 1707848"/>
              <a:gd name="connsiteX89" fmla="*/ 67734 w 3967239"/>
              <a:gd name="connsiteY89" fmla="*/ 14515 h 1707848"/>
              <a:gd name="connsiteX90" fmla="*/ 33867 w 3967239"/>
              <a:gd name="connsiteY90" fmla="*/ 29029 h 1707848"/>
              <a:gd name="connsiteX91" fmla="*/ 0 w 3967239"/>
              <a:gd name="connsiteY91" fmla="*/ 48381 h 170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967239" h="1707848">
                <a:moveTo>
                  <a:pt x="3967239" y="1654629"/>
                </a:moveTo>
                <a:cubicBezTo>
                  <a:pt x="3959175" y="1657854"/>
                  <a:pt x="3951502" y="1662316"/>
                  <a:pt x="3943048" y="1664305"/>
                </a:cubicBezTo>
                <a:cubicBezTo>
                  <a:pt x="3923950" y="1668798"/>
                  <a:pt x="3904264" y="1670310"/>
                  <a:pt x="3884991" y="1673981"/>
                </a:cubicBezTo>
                <a:cubicBezTo>
                  <a:pt x="3870385" y="1676763"/>
                  <a:pt x="3855962" y="1680432"/>
                  <a:pt x="3841448" y="1683658"/>
                </a:cubicBezTo>
                <a:cubicBezTo>
                  <a:pt x="3829332" y="1681639"/>
                  <a:pt x="3787750" y="1675831"/>
                  <a:pt x="3778553" y="1669143"/>
                </a:cubicBezTo>
                <a:cubicBezTo>
                  <a:pt x="3769148" y="1662303"/>
                  <a:pt x="3767920" y="1647809"/>
                  <a:pt x="3759200" y="1640115"/>
                </a:cubicBezTo>
                <a:cubicBezTo>
                  <a:pt x="3740080" y="1623244"/>
                  <a:pt x="3718444" y="1609223"/>
                  <a:pt x="3696305" y="1596572"/>
                </a:cubicBezTo>
                <a:cubicBezTo>
                  <a:pt x="3656177" y="1573642"/>
                  <a:pt x="3674068" y="1583035"/>
                  <a:pt x="3643086" y="1567543"/>
                </a:cubicBezTo>
                <a:cubicBezTo>
                  <a:pt x="3625450" y="1541089"/>
                  <a:pt x="3643522" y="1562996"/>
                  <a:pt x="3614058" y="1543353"/>
                </a:cubicBezTo>
                <a:cubicBezTo>
                  <a:pt x="3605466" y="1537625"/>
                  <a:pt x="3598662" y="1529412"/>
                  <a:pt x="3589867" y="1524000"/>
                </a:cubicBezTo>
                <a:cubicBezTo>
                  <a:pt x="3577582" y="1516440"/>
                  <a:pt x="3563090" y="1512759"/>
                  <a:pt x="3551162" y="1504648"/>
                </a:cubicBezTo>
                <a:cubicBezTo>
                  <a:pt x="3522622" y="1485241"/>
                  <a:pt x="3496271" y="1462796"/>
                  <a:pt x="3468915" y="1441753"/>
                </a:cubicBezTo>
                <a:cubicBezTo>
                  <a:pt x="3418116" y="1402677"/>
                  <a:pt x="3442432" y="1416416"/>
                  <a:pt x="3406020" y="1398210"/>
                </a:cubicBezTo>
                <a:cubicBezTo>
                  <a:pt x="3402794" y="1391759"/>
                  <a:pt x="3400960" y="1384399"/>
                  <a:pt x="3396343" y="1378858"/>
                </a:cubicBezTo>
                <a:cubicBezTo>
                  <a:pt x="3392620" y="1374391"/>
                  <a:pt x="3384951" y="1374087"/>
                  <a:pt x="3381829" y="1369181"/>
                </a:cubicBezTo>
                <a:cubicBezTo>
                  <a:pt x="3373302" y="1355781"/>
                  <a:pt x="3375982" y="1333999"/>
                  <a:pt x="3362477" y="1325639"/>
                </a:cubicBezTo>
                <a:cubicBezTo>
                  <a:pt x="3338529" y="1310814"/>
                  <a:pt x="3307645" y="1312737"/>
                  <a:pt x="3280229" y="1306286"/>
                </a:cubicBezTo>
                <a:cubicBezTo>
                  <a:pt x="3262489" y="1294997"/>
                  <a:pt x="3245593" y="1282258"/>
                  <a:pt x="3227010" y="1272420"/>
                </a:cubicBezTo>
                <a:cubicBezTo>
                  <a:pt x="3203516" y="1259982"/>
                  <a:pt x="3154703" y="1256085"/>
                  <a:pt x="3135086" y="1253067"/>
                </a:cubicBezTo>
                <a:cubicBezTo>
                  <a:pt x="2981195" y="1199797"/>
                  <a:pt x="3052610" y="1219149"/>
                  <a:pt x="2922210" y="1190172"/>
                </a:cubicBezTo>
                <a:cubicBezTo>
                  <a:pt x="2915759" y="1186947"/>
                  <a:pt x="2909827" y="1182354"/>
                  <a:pt x="2902858" y="1180496"/>
                </a:cubicBezTo>
                <a:cubicBezTo>
                  <a:pt x="2839655" y="1163642"/>
                  <a:pt x="2823696" y="1172055"/>
                  <a:pt x="2748039" y="1175658"/>
                </a:cubicBezTo>
                <a:cubicBezTo>
                  <a:pt x="2733525" y="1178883"/>
                  <a:pt x="2718707" y="1180962"/>
                  <a:pt x="2704496" y="1185334"/>
                </a:cubicBezTo>
                <a:cubicBezTo>
                  <a:pt x="2697603" y="1187455"/>
                  <a:pt x="2691102" y="1190947"/>
                  <a:pt x="2685143" y="1195010"/>
                </a:cubicBezTo>
                <a:cubicBezTo>
                  <a:pt x="2655558" y="1215182"/>
                  <a:pt x="2627017" y="1236844"/>
                  <a:pt x="2598058" y="1257905"/>
                </a:cubicBezTo>
                <a:cubicBezTo>
                  <a:pt x="2552305" y="1291180"/>
                  <a:pt x="2611503" y="1250749"/>
                  <a:pt x="2544839" y="1291772"/>
                </a:cubicBezTo>
                <a:cubicBezTo>
                  <a:pt x="2528662" y="1301727"/>
                  <a:pt x="2514520" y="1314232"/>
                  <a:pt x="2496458" y="1320800"/>
                </a:cubicBezTo>
                <a:cubicBezTo>
                  <a:pt x="2485424" y="1324812"/>
                  <a:pt x="2473880" y="1327251"/>
                  <a:pt x="2462591" y="1330477"/>
                </a:cubicBezTo>
                <a:cubicBezTo>
                  <a:pt x="2397545" y="1379261"/>
                  <a:pt x="2503849" y="1303133"/>
                  <a:pt x="2409372" y="1354667"/>
                </a:cubicBezTo>
                <a:cubicBezTo>
                  <a:pt x="2401363" y="1359036"/>
                  <a:pt x="2397144" y="1368321"/>
                  <a:pt x="2390020" y="1374020"/>
                </a:cubicBezTo>
                <a:cubicBezTo>
                  <a:pt x="2332557" y="1419990"/>
                  <a:pt x="2392028" y="1362869"/>
                  <a:pt x="2317448" y="1417562"/>
                </a:cubicBezTo>
                <a:cubicBezTo>
                  <a:pt x="2306413" y="1425654"/>
                  <a:pt x="2299106" y="1438043"/>
                  <a:pt x="2288420" y="1446591"/>
                </a:cubicBezTo>
                <a:lnTo>
                  <a:pt x="2264229" y="1465943"/>
                </a:lnTo>
                <a:cubicBezTo>
                  <a:pt x="2245609" y="1512496"/>
                  <a:pt x="2268279" y="1471354"/>
                  <a:pt x="2215848" y="1509486"/>
                </a:cubicBezTo>
                <a:cubicBezTo>
                  <a:pt x="2163468" y="1547581"/>
                  <a:pt x="2249140" y="1512904"/>
                  <a:pt x="2172305" y="1538515"/>
                </a:cubicBezTo>
                <a:cubicBezTo>
                  <a:pt x="2160277" y="1556557"/>
                  <a:pt x="2161174" y="1558390"/>
                  <a:pt x="2138439" y="1572381"/>
                </a:cubicBezTo>
                <a:cubicBezTo>
                  <a:pt x="2126154" y="1579941"/>
                  <a:pt x="2109934" y="1581535"/>
                  <a:pt x="2099734" y="1591734"/>
                </a:cubicBezTo>
                <a:cubicBezTo>
                  <a:pt x="2071696" y="1619770"/>
                  <a:pt x="2088766" y="1607492"/>
                  <a:pt x="2046515" y="1625600"/>
                </a:cubicBezTo>
                <a:cubicBezTo>
                  <a:pt x="2014985" y="1657130"/>
                  <a:pt x="2037145" y="1639602"/>
                  <a:pt x="1983620" y="1664305"/>
                </a:cubicBezTo>
                <a:cubicBezTo>
                  <a:pt x="1977071" y="1667327"/>
                  <a:pt x="1970617" y="1670562"/>
                  <a:pt x="1964267" y="1673981"/>
                </a:cubicBezTo>
                <a:cubicBezTo>
                  <a:pt x="1949648" y="1681853"/>
                  <a:pt x="1936396" y="1692687"/>
                  <a:pt x="1920724" y="1698172"/>
                </a:cubicBezTo>
                <a:cubicBezTo>
                  <a:pt x="1903706" y="1704128"/>
                  <a:pt x="1885245" y="1704623"/>
                  <a:pt x="1867505" y="1707848"/>
                </a:cubicBezTo>
                <a:cubicBezTo>
                  <a:pt x="1843315" y="1706235"/>
                  <a:pt x="1818881" y="1706791"/>
                  <a:pt x="1794934" y="1703010"/>
                </a:cubicBezTo>
                <a:cubicBezTo>
                  <a:pt x="1787810" y="1701885"/>
                  <a:pt x="1779582" y="1699335"/>
                  <a:pt x="1775581" y="1693334"/>
                </a:cubicBezTo>
                <a:cubicBezTo>
                  <a:pt x="1769068" y="1683565"/>
                  <a:pt x="1771471" y="1669804"/>
                  <a:pt x="1765905" y="1659467"/>
                </a:cubicBezTo>
                <a:cubicBezTo>
                  <a:pt x="1759934" y="1648377"/>
                  <a:pt x="1748884" y="1640795"/>
                  <a:pt x="1741715" y="1630439"/>
                </a:cubicBezTo>
                <a:cubicBezTo>
                  <a:pt x="1734314" y="1619749"/>
                  <a:pt x="1731108" y="1606193"/>
                  <a:pt x="1722362" y="1596572"/>
                </a:cubicBezTo>
                <a:cubicBezTo>
                  <a:pt x="1708552" y="1581381"/>
                  <a:pt x="1687370" y="1574834"/>
                  <a:pt x="1669143" y="1567543"/>
                </a:cubicBezTo>
                <a:cubicBezTo>
                  <a:pt x="1662692" y="1556254"/>
                  <a:pt x="1658985" y="1542871"/>
                  <a:pt x="1649791" y="1533677"/>
                </a:cubicBezTo>
                <a:cubicBezTo>
                  <a:pt x="1637456" y="1521342"/>
                  <a:pt x="1620075" y="1515284"/>
                  <a:pt x="1606248" y="1504648"/>
                </a:cubicBezTo>
                <a:cubicBezTo>
                  <a:pt x="1599017" y="1499086"/>
                  <a:pt x="1593761" y="1491303"/>
                  <a:pt x="1586896" y="1485296"/>
                </a:cubicBezTo>
                <a:cubicBezTo>
                  <a:pt x="1580827" y="1479986"/>
                  <a:pt x="1573994" y="1475619"/>
                  <a:pt x="1567543" y="1470781"/>
                </a:cubicBezTo>
                <a:cubicBezTo>
                  <a:pt x="1564318" y="1461105"/>
                  <a:pt x="1563987" y="1449913"/>
                  <a:pt x="1557867" y="1441753"/>
                </a:cubicBezTo>
                <a:cubicBezTo>
                  <a:pt x="1548946" y="1429858"/>
                  <a:pt x="1534514" y="1423238"/>
                  <a:pt x="1524000" y="1412724"/>
                </a:cubicBezTo>
                <a:cubicBezTo>
                  <a:pt x="1510269" y="1398992"/>
                  <a:pt x="1497498" y="1384288"/>
                  <a:pt x="1485296" y="1369181"/>
                </a:cubicBezTo>
                <a:cubicBezTo>
                  <a:pt x="1463610" y="1342332"/>
                  <a:pt x="1422400" y="1286934"/>
                  <a:pt x="1422400" y="1286934"/>
                </a:cubicBezTo>
                <a:cubicBezTo>
                  <a:pt x="1397442" y="1199578"/>
                  <a:pt x="1432923" y="1306476"/>
                  <a:pt x="1388534" y="1224039"/>
                </a:cubicBezTo>
                <a:cubicBezTo>
                  <a:pt x="1382968" y="1213702"/>
                  <a:pt x="1381883" y="1201516"/>
                  <a:pt x="1378858" y="1190172"/>
                </a:cubicBezTo>
                <a:cubicBezTo>
                  <a:pt x="1372267" y="1165458"/>
                  <a:pt x="1366295" y="1128506"/>
                  <a:pt x="1349829" y="1107924"/>
                </a:cubicBezTo>
                <a:cubicBezTo>
                  <a:pt x="1333429" y="1087424"/>
                  <a:pt x="1311124" y="1072445"/>
                  <a:pt x="1291772" y="1054705"/>
                </a:cubicBezTo>
                <a:cubicBezTo>
                  <a:pt x="1285321" y="1040191"/>
                  <a:pt x="1280473" y="1024852"/>
                  <a:pt x="1272420" y="1011162"/>
                </a:cubicBezTo>
                <a:cubicBezTo>
                  <a:pt x="1244270" y="963308"/>
                  <a:pt x="1249334" y="983880"/>
                  <a:pt x="1219200" y="948267"/>
                </a:cubicBezTo>
                <a:cubicBezTo>
                  <a:pt x="1208783" y="935956"/>
                  <a:pt x="1199848" y="922464"/>
                  <a:pt x="1190172" y="909562"/>
                </a:cubicBezTo>
                <a:cubicBezTo>
                  <a:pt x="1141583" y="775940"/>
                  <a:pt x="1199795" y="921212"/>
                  <a:pt x="1146629" y="822477"/>
                </a:cubicBezTo>
                <a:cubicBezTo>
                  <a:pt x="1135980" y="802700"/>
                  <a:pt x="1136602" y="779785"/>
                  <a:pt x="1127277" y="759581"/>
                </a:cubicBezTo>
                <a:cubicBezTo>
                  <a:pt x="1122404" y="749022"/>
                  <a:pt x="1115704" y="739197"/>
                  <a:pt x="1107924" y="730553"/>
                </a:cubicBezTo>
                <a:cubicBezTo>
                  <a:pt x="1074979" y="693948"/>
                  <a:pt x="1090876" y="730064"/>
                  <a:pt x="1064381" y="687010"/>
                </a:cubicBezTo>
                <a:cubicBezTo>
                  <a:pt x="1056821" y="674725"/>
                  <a:pt x="1051778" y="661053"/>
                  <a:pt x="1045029" y="648305"/>
                </a:cubicBezTo>
                <a:cubicBezTo>
                  <a:pt x="1037260" y="633631"/>
                  <a:pt x="1028264" y="619613"/>
                  <a:pt x="1020839" y="604762"/>
                </a:cubicBezTo>
                <a:cubicBezTo>
                  <a:pt x="1010513" y="584109"/>
                  <a:pt x="1000099" y="563418"/>
                  <a:pt x="991810" y="541867"/>
                </a:cubicBezTo>
                <a:cubicBezTo>
                  <a:pt x="983936" y="521394"/>
                  <a:pt x="983448" y="497955"/>
                  <a:pt x="972458" y="478972"/>
                </a:cubicBezTo>
                <a:cubicBezTo>
                  <a:pt x="965008" y="466104"/>
                  <a:pt x="949880" y="459619"/>
                  <a:pt x="938591" y="449943"/>
                </a:cubicBezTo>
                <a:cubicBezTo>
                  <a:pt x="937122" y="446271"/>
                  <a:pt x="923758" y="410919"/>
                  <a:pt x="919239" y="406400"/>
                </a:cubicBezTo>
                <a:cubicBezTo>
                  <a:pt x="903032" y="390193"/>
                  <a:pt x="885091" y="375572"/>
                  <a:pt x="866020" y="362858"/>
                </a:cubicBezTo>
                <a:cubicBezTo>
                  <a:pt x="851506" y="353182"/>
                  <a:pt x="834812" y="346164"/>
                  <a:pt x="822477" y="333829"/>
                </a:cubicBezTo>
                <a:cubicBezTo>
                  <a:pt x="816026" y="327378"/>
                  <a:pt x="809261" y="321227"/>
                  <a:pt x="803124" y="314477"/>
                </a:cubicBezTo>
                <a:cubicBezTo>
                  <a:pt x="793122" y="303475"/>
                  <a:pt x="786321" y="289073"/>
                  <a:pt x="774096" y="280610"/>
                </a:cubicBezTo>
                <a:cubicBezTo>
                  <a:pt x="764443" y="273927"/>
                  <a:pt x="751263" y="274946"/>
                  <a:pt x="740229" y="270934"/>
                </a:cubicBezTo>
                <a:cubicBezTo>
                  <a:pt x="733451" y="268469"/>
                  <a:pt x="727425" y="264280"/>
                  <a:pt x="720877" y="261258"/>
                </a:cubicBezTo>
                <a:cubicBezTo>
                  <a:pt x="706456" y="254602"/>
                  <a:pt x="691848" y="248356"/>
                  <a:pt x="677334" y="241905"/>
                </a:cubicBezTo>
                <a:cubicBezTo>
                  <a:pt x="670883" y="233842"/>
                  <a:pt x="666471" y="223593"/>
                  <a:pt x="657981" y="217715"/>
                </a:cubicBezTo>
                <a:cubicBezTo>
                  <a:pt x="644922" y="208674"/>
                  <a:pt x="628810" y="205125"/>
                  <a:pt x="614439" y="198362"/>
                </a:cubicBezTo>
                <a:cubicBezTo>
                  <a:pt x="569491" y="177210"/>
                  <a:pt x="581542" y="183158"/>
                  <a:pt x="541867" y="154820"/>
                </a:cubicBezTo>
                <a:cubicBezTo>
                  <a:pt x="535416" y="141918"/>
                  <a:pt x="534517" y="124116"/>
                  <a:pt x="522515" y="116115"/>
                </a:cubicBezTo>
                <a:cubicBezTo>
                  <a:pt x="512839" y="109664"/>
                  <a:pt x="502487" y="104126"/>
                  <a:pt x="493486" y="96762"/>
                </a:cubicBezTo>
                <a:cubicBezTo>
                  <a:pt x="484660" y="89541"/>
                  <a:pt x="479074" y="78439"/>
                  <a:pt x="469296" y="72572"/>
                </a:cubicBezTo>
                <a:cubicBezTo>
                  <a:pt x="431534" y="49915"/>
                  <a:pt x="416963" y="55090"/>
                  <a:pt x="377372" y="43543"/>
                </a:cubicBezTo>
                <a:cubicBezTo>
                  <a:pt x="352893" y="36403"/>
                  <a:pt x="330003" y="23230"/>
                  <a:pt x="304800" y="19353"/>
                </a:cubicBezTo>
                <a:cubicBezTo>
                  <a:pt x="224084" y="6935"/>
                  <a:pt x="262774" y="13472"/>
                  <a:pt x="188686" y="0"/>
                </a:cubicBezTo>
                <a:cubicBezTo>
                  <a:pt x="134132" y="3210"/>
                  <a:pt x="113243" y="-654"/>
                  <a:pt x="67734" y="14515"/>
                </a:cubicBezTo>
                <a:cubicBezTo>
                  <a:pt x="56082" y="18399"/>
                  <a:pt x="44476" y="22841"/>
                  <a:pt x="33867" y="29029"/>
                </a:cubicBezTo>
                <a:cubicBezTo>
                  <a:pt x="-2763" y="50396"/>
                  <a:pt x="23102" y="48381"/>
                  <a:pt x="0" y="48381"/>
                </a:cubicBez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168E33-A441-066C-0C5E-E735B79CCBA2}"/>
              </a:ext>
            </a:extLst>
          </p:cNvPr>
          <p:cNvSpPr txBox="1"/>
          <p:nvPr/>
        </p:nvSpPr>
        <p:spPr>
          <a:xfrm>
            <a:off x="4265832" y="1725611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Lower density input =&gt; outward spiral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7F9FC-18CF-B88E-C4CF-88687ACB8D72}"/>
              </a:ext>
            </a:extLst>
          </p:cNvPr>
          <p:cNvSpPr txBox="1"/>
          <p:nvPr/>
        </p:nvSpPr>
        <p:spPr>
          <a:xfrm>
            <a:off x="4189790" y="4983238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Higher density input =&gt; increased deviation</a:t>
            </a:r>
          </a:p>
        </p:txBody>
      </p:sp>
    </p:spTree>
    <p:extLst>
      <p:ext uri="{BB962C8B-B14F-4D97-AF65-F5344CB8AC3E}">
        <p14:creationId xmlns:p14="http://schemas.microsoft.com/office/powerpoint/2010/main" val="15052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62" grpId="0" animBg="1"/>
      <p:bldP spid="64" grpId="0" animBg="1"/>
      <p:bldP spid="67" grpId="0" animBg="1"/>
      <p:bldP spid="68" grpId="0" animBg="1"/>
      <p:bldP spid="78" grpId="0" animBg="1"/>
      <p:bldP spid="79" grpId="0" animBg="1"/>
      <p:bldP spid="80" grpId="0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24" y="386477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4233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8" y="1139647"/>
            <a:ext cx="5404062" cy="2666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2"/>
          <a:stretch/>
        </p:blipFill>
        <p:spPr>
          <a:xfrm>
            <a:off x="4614738" y="4197216"/>
            <a:ext cx="7321975" cy="2274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212513" y="1752896"/>
            <a:ext cx="5516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Implementation – C++/OpenGL, state machine on both levels, 1k LOC, end-to-end testing.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62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Elements.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51" y="952938"/>
            <a:ext cx="4300982" cy="315209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845879" y="844277"/>
            <a:ext cx="5948572" cy="1437787"/>
            <a:chOff x="214656" y="844277"/>
            <a:chExt cx="5948572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GEN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3423927" y="1646148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845878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79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GEN start/stop</a:t>
              </a:r>
              <a:r>
                <a:rPr lang="en-US" dirty="0"/>
                <a:t>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845877" y="4114156"/>
            <a:ext cx="5973151" cy="1326791"/>
            <a:chOff x="214654" y="4114156"/>
            <a:chExt cx="5973151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INV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3448504" y="490230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67722" y="4197823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79726" y="3037131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4F1983-8DE9-37DA-E5F8-DD5803A10240}"/>
              </a:ext>
            </a:extLst>
          </p:cNvPr>
          <p:cNvSpPr txBox="1">
            <a:spLocks/>
          </p:cNvSpPr>
          <p:nvPr/>
        </p:nvSpPr>
        <p:spPr>
          <a:xfrm>
            <a:off x="6718066" y="1178041"/>
            <a:ext cx="50804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Natural Neural Network (NNN) Proposal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F92F2FB-A217-2603-83F4-EF2C52E5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57" y="3885811"/>
            <a:ext cx="442788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Alex Fedosov,</a:t>
            </a:r>
            <a:br>
              <a:rPr lang="en-US" sz="2000" dirty="0"/>
            </a:br>
            <a:r>
              <a:rPr lang="en-US" sz="2000" dirty="0"/>
              <a:t>Senior Principal Software Engineer,</a:t>
            </a:r>
            <a:br>
              <a:rPr lang="en-US" sz="2000" dirty="0"/>
            </a:br>
            <a:r>
              <a:rPr lang="en-US" sz="2000" dirty="0"/>
              <a:t>founder of </a:t>
            </a:r>
            <a:r>
              <a:rPr lang="en-US" sz="2000" dirty="0" err="1">
                <a:hlinkClick r:id="rId2"/>
              </a:rPr>
              <a:t>FoundAItion</a:t>
            </a:r>
            <a:br>
              <a:rPr lang="en-US" sz="2000" dirty="0"/>
            </a:br>
            <a:r>
              <a:rPr lang="en-US" sz="2000" dirty="0"/>
              <a:t>MS in Applied Mathematics.</a:t>
            </a:r>
            <a:br>
              <a:rPr lang="en-US" sz="2000" dirty="0"/>
            </a:br>
            <a:r>
              <a:rPr lang="en-US" sz="2000" i="1" dirty="0"/>
              <a:t>03/24/2023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12212B-1D21-FA53-0329-59A09D6F0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5" y="1350808"/>
            <a:ext cx="53666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38" y="134855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Implementation. </a:t>
            </a:r>
            <a:r>
              <a:rPr lang="en-US" sz="4000" dirty="0"/>
              <a:t>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753002" y="3416059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44" y="3612958"/>
            <a:ext cx="10680408" cy="88406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</a:t>
            </a:r>
            <a:r>
              <a:rPr lang="en-US" sz="4000" dirty="0" err="1"/>
              <a:t>Camertones</a:t>
            </a:r>
            <a:r>
              <a:rPr lang="en-US" sz="4000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485396" y="703676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630817" y="729583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CMTN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593844" y="4462263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928883" y="5069209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29" y="4529286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6277" y="4712727"/>
            <a:ext cx="3704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3506481" cy="3332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55" y="4103029"/>
            <a:ext cx="3456617" cy="1738971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CMNT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604836" y="5293874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E940F6C-7885-5509-774C-12334C5D390A}"/>
              </a:ext>
            </a:extLst>
          </p:cNvPr>
          <p:cNvGrpSpPr/>
          <p:nvPr/>
        </p:nvGrpSpPr>
        <p:grpSpPr>
          <a:xfrm>
            <a:off x="260284" y="1205220"/>
            <a:ext cx="3160792" cy="1903055"/>
            <a:chOff x="239765" y="1222069"/>
            <a:chExt cx="3160792" cy="1903055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5795834-B239-D4C2-E79D-7345F79C53D7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836A13C-44FF-6E21-541F-2CBA45376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ECFA9355-E654-4A4F-86F0-506C3C60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F95B84-7032-CA40-7242-2EDD6504E0EA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Plus Sign 165">
              <a:extLst>
                <a:ext uri="{FF2B5EF4-FFF2-40B4-BE49-F238E27FC236}">
                  <a16:creationId xmlns:a16="http://schemas.microsoft.com/office/drawing/2014/main" id="{37A87953-D456-115A-A7AA-30360BA11EB3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lus Sign 166">
              <a:extLst>
                <a:ext uri="{FF2B5EF4-FFF2-40B4-BE49-F238E27FC236}">
                  <a16:creationId xmlns:a16="http://schemas.microsoft.com/office/drawing/2014/main" id="{2AFC1CF8-DCA6-9F0C-F32E-29EECF708B75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DE32D78-BD05-767A-1B8A-A1BDB73E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2223F878-2A1A-E48F-516A-4E273488C7F1}"/>
              </a:ext>
            </a:extLst>
          </p:cNvPr>
          <p:cNvSpPr/>
          <p:nvPr/>
        </p:nvSpPr>
        <p:spPr>
          <a:xfrm>
            <a:off x="3447363" y="2917783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703308B-BF38-3655-AE30-4DA3FE4D0E5F}"/>
              </a:ext>
            </a:extLst>
          </p:cNvPr>
          <p:cNvSpPr/>
          <p:nvPr/>
        </p:nvSpPr>
        <p:spPr>
          <a:xfrm>
            <a:off x="1145895" y="170319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B1979D4-8011-F335-D779-9888E080268D}"/>
              </a:ext>
            </a:extLst>
          </p:cNvPr>
          <p:cNvSpPr/>
          <p:nvPr/>
        </p:nvSpPr>
        <p:spPr>
          <a:xfrm>
            <a:off x="1139710" y="1484976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DA4D068-E0D0-47EF-51A4-9149F0D01703}"/>
              </a:ext>
            </a:extLst>
          </p:cNvPr>
          <p:cNvSpPr/>
          <p:nvPr/>
        </p:nvSpPr>
        <p:spPr>
          <a:xfrm>
            <a:off x="1174132" y="3036353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D02D63F-C0DB-F04F-CCD8-9FC65D63B7F5}"/>
              </a:ext>
            </a:extLst>
          </p:cNvPr>
          <p:cNvSpPr/>
          <p:nvPr/>
        </p:nvSpPr>
        <p:spPr>
          <a:xfrm>
            <a:off x="1167947" y="2818131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EF0D2C5-35FE-86B7-CA6E-0DC40A7CF7C2}"/>
              </a:ext>
            </a:extLst>
          </p:cNvPr>
          <p:cNvSpPr/>
          <p:nvPr/>
        </p:nvSpPr>
        <p:spPr>
          <a:xfrm>
            <a:off x="1168324" y="4410761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1D70CD-7965-191E-61DF-0CD31A2AD24E}"/>
              </a:ext>
            </a:extLst>
          </p:cNvPr>
          <p:cNvSpPr/>
          <p:nvPr/>
        </p:nvSpPr>
        <p:spPr>
          <a:xfrm>
            <a:off x="1162139" y="4192539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Implementation.</a:t>
            </a:r>
            <a:r>
              <a:rPr lang="en-US" sz="4000" dirty="0"/>
              <a:t>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755775" y="622426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TRKS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840243" y="1028943"/>
            <a:ext cx="3970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7338046" y="5118757"/>
            <a:ext cx="4617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B51E7D-93FE-D68C-4092-D2D9CC45834F}"/>
              </a:ext>
            </a:extLst>
          </p:cNvPr>
          <p:cNvSpPr/>
          <p:nvPr/>
        </p:nvSpPr>
        <p:spPr>
          <a:xfrm>
            <a:off x="8107244" y="5400486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C69CB-CBCA-68EC-0659-A026BF8F5199}"/>
              </a:ext>
            </a:extLst>
          </p:cNvPr>
          <p:cNvSpPr/>
          <p:nvPr/>
        </p:nvSpPr>
        <p:spPr>
          <a:xfrm>
            <a:off x="9992384" y="5400486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CE3E5-7F95-78F5-1346-9C5918802DEE}"/>
              </a:ext>
            </a:extLst>
          </p:cNvPr>
          <p:cNvSpPr/>
          <p:nvPr/>
        </p:nvSpPr>
        <p:spPr>
          <a:xfrm>
            <a:off x="4336964" y="5400486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7575C3-4989-DE0B-9E28-C9EE127AD159}"/>
              </a:ext>
            </a:extLst>
          </p:cNvPr>
          <p:cNvSpPr/>
          <p:nvPr/>
        </p:nvSpPr>
        <p:spPr>
          <a:xfrm>
            <a:off x="6222104" y="5400486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E35C0C-7809-F509-3A29-7CE0EE6D6BE4}"/>
              </a:ext>
            </a:extLst>
          </p:cNvPr>
          <p:cNvSpPr/>
          <p:nvPr/>
        </p:nvSpPr>
        <p:spPr>
          <a:xfrm>
            <a:off x="2451824" y="5400486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713BD-3637-AB8D-7CB5-FE7742525CE1}"/>
              </a:ext>
            </a:extLst>
          </p:cNvPr>
          <p:cNvSpPr/>
          <p:nvPr/>
        </p:nvSpPr>
        <p:spPr>
          <a:xfrm>
            <a:off x="566684" y="5400486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210553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Implementation</a:t>
            </a:r>
            <a:r>
              <a:rPr lang="en-US" sz="4000" dirty="0"/>
              <a:t>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8005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#14-15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701" y="906053"/>
            <a:ext cx="3305138" cy="16306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397921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397921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39792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397921"/>
            <a:ext cx="1885140" cy="3750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39792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39792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35975" y="1296875"/>
            <a:ext cx="8005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392822" y="5839684"/>
            <a:ext cx="114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encode/model/</a:t>
            </a:r>
            <a:r>
              <a:rPr lang="en-US" b="1" dirty="0"/>
              <a:t>change</a:t>
            </a:r>
            <a:r>
              <a:rPr lang="en-US" dirty="0"/>
              <a:t> our surroundings/environment by </a:t>
            </a:r>
            <a:r>
              <a:rPr lang="en-US" b="1" dirty="0"/>
              <a:t>changing</a:t>
            </a:r>
            <a:r>
              <a:rPr lang="en-US" dirty="0"/>
              <a:t> our topology, adding/removing INVS/GENS based on result of every min experiment, see slide #6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Why so simple?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0FBF-2E8D-4A98-8773-64F1DA56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790794"/>
            <a:ext cx="5366657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DEEFB-C173-A687-C8D7-644718C8B778}"/>
              </a:ext>
            </a:extLst>
          </p:cNvPr>
          <p:cNvSpPr txBox="1"/>
          <p:nvPr/>
        </p:nvSpPr>
        <p:spPr>
          <a:xfrm>
            <a:off x="250373" y="4652691"/>
            <a:ext cx="2667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Connectome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Camertones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C8A60-93C7-A2E1-5987-1DC66D33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9" y="790794"/>
            <a:ext cx="6015866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7A61E-0D01-FCB1-2AF8-CA3733BDA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56" y="4652691"/>
            <a:ext cx="4733925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CA3B6D-A673-9AA2-14F5-188F4E966D4C}"/>
              </a:ext>
            </a:extLst>
          </p:cNvPr>
          <p:cNvSpPr txBox="1"/>
          <p:nvPr/>
        </p:nvSpPr>
        <p:spPr>
          <a:xfrm>
            <a:off x="10398881" y="4652691"/>
            <a:ext cx="1234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  <a:p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Turing Machine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47E06-0784-31AD-5D28-5CDDC44A8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135" y="4615358"/>
            <a:ext cx="1736799" cy="19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53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557" y="836362"/>
            <a:ext cx="9772773" cy="4118578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916929" y="4954940"/>
            <a:ext cx="1019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 Neural Network, NNN.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Be honest. Be humble. Be bold.                                                                                                        </a:t>
            </a:r>
            <a:r>
              <a:rPr lang="en-US" b="1" dirty="0" err="1">
                <a:hlinkClick r:id="rId3"/>
              </a:rPr>
              <a:t>FoundAItion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3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Addendum.</a:t>
            </a:r>
            <a:r>
              <a:rPr lang="en-US" sz="4000" dirty="0"/>
              <a:t> Summary.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has been decomposition process down to cross-level unified elements, “Lego”. Composition is yet to come.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It’s is not reactive, but proactive (spiral), thus it has free will by design.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Thinking is doing.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Its dead without needs.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Timing is essential.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Interaction is the key. No force-feeding, let it live.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Never train prematurely. Do not train if you can self-train.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system is non-linear, sensitive to small ‘base rule’ changes as all DNNs, however stable and resilient to any inputs if implemented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47" y="295713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662" y="738897"/>
            <a:ext cx="9361785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+mj-lt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8" y="1209368"/>
            <a:ext cx="3011726" cy="3812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51" y="3771307"/>
            <a:ext cx="7362396" cy="2347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36792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81901"/>
              </p:ext>
            </p:extLst>
          </p:nvPr>
        </p:nvGraphicFramePr>
        <p:xfrm>
          <a:off x="838200" y="810532"/>
          <a:ext cx="10185166" cy="572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(#18),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/>
                        <a:t>Main continuity theorem (not postulate):</a:t>
                      </a:r>
                    </a:p>
                    <a:p>
                      <a:r>
                        <a:rPr lang="en-US" dirty="0"/>
                        <a:t>If the set of rules works for “min system“, it will work for “big/any system“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Experiment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multifactor optimization system can be reduced to two-factor optimization system (rephrasing, not proving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dirty="0"/>
                        <a:t>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How to find all composite/”long” frequencies given a few basic ones?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Simple application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Math (</a:t>
                      </a:r>
                      <a:r>
                        <a:rPr lang="en-US" dirty="0" err="1"/>
                        <a:t>arithmetics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/>
                        <a:t>Confirmation that we </a:t>
                      </a:r>
                      <a:r>
                        <a:rPr lang="en-US"/>
                        <a:t>can produce </a:t>
                      </a:r>
                      <a:r>
                        <a:rPr lang="en-US" dirty="0"/>
                        <a:t>spirals at any frequency level.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convergence of series theorems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34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needs.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47344"/>
              </p:ext>
            </p:extLst>
          </p:nvPr>
        </p:nvGraphicFramePr>
        <p:xfrm>
          <a:off x="838200" y="810532"/>
          <a:ext cx="10185167" cy="580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09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1722109">
                  <a:extLst>
                    <a:ext uri="{9D8B030D-6E8A-4147-A177-3AD203B41FA5}">
                      <a16:colId xmlns:a16="http://schemas.microsoft.com/office/drawing/2014/main" val="257393604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381909">
                <a:tc gridSpan="2"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611914">
                <a:tc rowSpan="10"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driven processes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solution can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benefit to any business, person or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Alternative to closed proprietary solutions.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 open source solution benefits applies.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60085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Science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245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61255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550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50211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58279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1030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4557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Business analogy.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EC10-5EAB-BD82-5508-0BD52FEF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609898" cy="595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C708-CF9A-5767-E8EC-EB088CD2CC6D}"/>
              </a:ext>
            </a:extLst>
          </p:cNvPr>
          <p:cNvSpPr txBox="1"/>
          <p:nvPr/>
        </p:nvSpPr>
        <p:spPr>
          <a:xfrm>
            <a:off x="8667837" y="6450841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Matt Lukens</a:t>
            </a:r>
          </a:p>
        </p:txBody>
      </p:sp>
    </p:spTree>
    <p:extLst>
      <p:ext uri="{BB962C8B-B14F-4D97-AF65-F5344CB8AC3E}">
        <p14:creationId xmlns:p14="http://schemas.microsoft.com/office/powerpoint/2010/main" val="27445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533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History. </a:t>
            </a:r>
            <a:r>
              <a:rPr lang="en-US" sz="4000" dirty="0"/>
              <a:t>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66" y="1427143"/>
            <a:ext cx="7157884" cy="477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FEE60-B930-D3FC-77CD-84A82A3ED70C}"/>
              </a:ext>
            </a:extLst>
          </p:cNvPr>
          <p:cNvSpPr txBox="1"/>
          <p:nvPr/>
        </p:nvSpPr>
        <p:spPr>
          <a:xfrm>
            <a:off x="1002890" y="914400"/>
            <a:ext cx="767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2011-2019</a:t>
            </a:r>
          </a:p>
        </p:txBody>
      </p:sp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29" y="242247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History.</a:t>
            </a:r>
            <a:r>
              <a:rPr lang="en-US" sz="4000" dirty="0"/>
              <a:t>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1" b="8939"/>
          <a:stretch/>
        </p:blipFill>
        <p:spPr>
          <a:xfrm>
            <a:off x="990423" y="3367892"/>
            <a:ext cx="4785045" cy="2751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758724" y="885179"/>
            <a:ext cx="696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model is powered by Nvidia </a:t>
            </a:r>
            <a:r>
              <a:rPr lang="en-US" dirty="0" err="1"/>
              <a:t>Cuda</a:t>
            </a:r>
            <a:r>
              <a:rPr lang="en-US" dirty="0"/>
              <a:t> SDK / 12 GPU / SIMD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13 projects / 40k LOC / unit testing /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9" y="1588597"/>
            <a:ext cx="2527901" cy="1779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9671C-B476-085A-C0FC-96C56D01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60" y="2611786"/>
            <a:ext cx="4761136" cy="3508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F4CC9-D93A-C2CB-3D13-D281D3C41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673" y="4799618"/>
            <a:ext cx="2069023" cy="13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7" y="226765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/>
              <a:t>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887007" y="864242"/>
            <a:ext cx="104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10 years of sifting through facts, models, white papers, abstracts</a:t>
            </a:r>
            <a:r>
              <a:rPr lang="ru-RU" dirty="0"/>
              <a:t> </a:t>
            </a:r>
            <a:r>
              <a:rPr lang="en-US" dirty="0"/>
              <a:t>of academic research papers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92" y="1529475"/>
            <a:ext cx="3587247" cy="1221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35" y="2310992"/>
            <a:ext cx="4604436" cy="1054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453806"/>
            <a:ext cx="3561738" cy="103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1913"/>
            <a:ext cx="6272135" cy="1066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428" y="4147246"/>
            <a:ext cx="4726108" cy="906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8795367" y="5574671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94" y="22626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/>
              <a:t>What’s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F5E37B43-5018-BDE4-5242-71966C9A275B}"/>
              </a:ext>
            </a:extLst>
          </p:cNvPr>
          <p:cNvSpPr/>
          <p:nvPr/>
        </p:nvSpPr>
        <p:spPr>
          <a:xfrm>
            <a:off x="1091381" y="2026850"/>
            <a:ext cx="362389" cy="231760"/>
          </a:xfrm>
          <a:prstGeom prst="star12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12 Points 4">
            <a:extLst>
              <a:ext uri="{FF2B5EF4-FFF2-40B4-BE49-F238E27FC236}">
                <a16:creationId xmlns:a16="http://schemas.microsoft.com/office/drawing/2014/main" id="{812F954E-628F-7058-5147-D920BB651B21}"/>
              </a:ext>
            </a:extLst>
          </p:cNvPr>
          <p:cNvSpPr/>
          <p:nvPr/>
        </p:nvSpPr>
        <p:spPr>
          <a:xfrm>
            <a:off x="1319631" y="2503714"/>
            <a:ext cx="215606" cy="181118"/>
          </a:xfrm>
          <a:prstGeom prst="star12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710CBCFC-878F-66B6-E159-4DC57A3387B1}"/>
              </a:ext>
            </a:extLst>
          </p:cNvPr>
          <p:cNvSpPr/>
          <p:nvPr/>
        </p:nvSpPr>
        <p:spPr>
          <a:xfrm>
            <a:off x="776398" y="2684832"/>
            <a:ext cx="362389" cy="231760"/>
          </a:xfrm>
          <a:prstGeom prst="star12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2 Points 7">
            <a:extLst>
              <a:ext uri="{FF2B5EF4-FFF2-40B4-BE49-F238E27FC236}">
                <a16:creationId xmlns:a16="http://schemas.microsoft.com/office/drawing/2014/main" id="{B7AA6C93-8220-6E03-7C40-F7627DB0E49C}"/>
              </a:ext>
            </a:extLst>
          </p:cNvPr>
          <p:cNvSpPr/>
          <p:nvPr/>
        </p:nvSpPr>
        <p:spPr>
          <a:xfrm>
            <a:off x="1627940" y="2096378"/>
            <a:ext cx="438238" cy="324464"/>
          </a:xfrm>
          <a:prstGeom prst="star12">
            <a:avLst>
              <a:gd name="adj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6BEC66B-FEF3-9C37-3AD5-7717FA8C096A}"/>
              </a:ext>
            </a:extLst>
          </p:cNvPr>
          <p:cNvSpPr/>
          <p:nvPr/>
        </p:nvSpPr>
        <p:spPr>
          <a:xfrm>
            <a:off x="1482880" y="2916592"/>
            <a:ext cx="104713" cy="214905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F59D66-906A-74C7-14FF-1A743477A441}"/>
              </a:ext>
            </a:extLst>
          </p:cNvPr>
          <p:cNvSpPr/>
          <p:nvPr/>
        </p:nvSpPr>
        <p:spPr>
          <a:xfrm>
            <a:off x="1200589" y="3253073"/>
            <a:ext cx="362389" cy="175927"/>
          </a:xfrm>
          <a:prstGeom prst="star4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CDF21E5F-430F-2816-7F2C-F3C0C3CB16FD}"/>
              </a:ext>
            </a:extLst>
          </p:cNvPr>
          <p:cNvSpPr/>
          <p:nvPr/>
        </p:nvSpPr>
        <p:spPr>
          <a:xfrm>
            <a:off x="1774020" y="2953891"/>
            <a:ext cx="104713" cy="124933"/>
          </a:xfrm>
          <a:prstGeom prst="star6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1DE02F6-7628-93D3-2C6C-470F7AD1F56C}"/>
              </a:ext>
            </a:extLst>
          </p:cNvPr>
          <p:cNvSpPr/>
          <p:nvPr/>
        </p:nvSpPr>
        <p:spPr>
          <a:xfrm>
            <a:off x="2450234" y="1993803"/>
            <a:ext cx="2714885" cy="1200940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Given endless stream of data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C626891C-AA8F-9E64-B1E5-42B19B73DE4D}"/>
              </a:ext>
            </a:extLst>
          </p:cNvPr>
          <p:cNvSpPr/>
          <p:nvPr/>
        </p:nvSpPr>
        <p:spPr>
          <a:xfrm>
            <a:off x="10289952" y="2420842"/>
            <a:ext cx="446665" cy="452987"/>
          </a:xfrm>
          <a:prstGeom prst="smileyFace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B84338D-39E5-6185-9DAD-FE296AC1CB38}"/>
              </a:ext>
            </a:extLst>
          </p:cNvPr>
          <p:cNvSpPr/>
          <p:nvPr/>
        </p:nvSpPr>
        <p:spPr>
          <a:xfrm rot="10646859">
            <a:off x="10959072" y="2420842"/>
            <a:ext cx="446665" cy="452987"/>
          </a:xfrm>
          <a:prstGeom prst="smileyFac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472EF07-37AE-9EAE-C9D2-A4729A825696}"/>
              </a:ext>
            </a:extLst>
          </p:cNvPr>
          <p:cNvSpPr/>
          <p:nvPr/>
        </p:nvSpPr>
        <p:spPr>
          <a:xfrm>
            <a:off x="7413072" y="2052133"/>
            <a:ext cx="2621138" cy="1200940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And get confirmation or not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BC130E5-E323-FD92-5859-3AA16988602C}"/>
              </a:ext>
            </a:extLst>
          </p:cNvPr>
          <p:cNvSpPr/>
          <p:nvPr/>
        </p:nvSpPr>
        <p:spPr>
          <a:xfrm>
            <a:off x="5563811" y="1925718"/>
            <a:ext cx="1413790" cy="821696"/>
          </a:xfrm>
          <a:prstGeom prst="cloudCallou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Experiment</a:t>
            </a:r>
            <a:br>
              <a:rPr lang="en-US" sz="1200" dirty="0"/>
            </a:br>
            <a:r>
              <a:rPr lang="en-US" sz="1200" dirty="0"/>
              <a:t>guess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D287802-A619-177B-3755-795E9D909FE0}"/>
              </a:ext>
            </a:extLst>
          </p:cNvPr>
          <p:cNvSpPr/>
          <p:nvPr/>
        </p:nvSpPr>
        <p:spPr>
          <a:xfrm>
            <a:off x="6672848" y="2966751"/>
            <a:ext cx="459307" cy="476162"/>
          </a:xfrm>
          <a:prstGeom prst="bentArrow">
            <a:avLst/>
          </a:prstGeom>
          <a:solidFill>
            <a:schemeClr val="accent4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384523ED-A7CD-623A-EBDE-7F764E296155}"/>
              </a:ext>
            </a:extLst>
          </p:cNvPr>
          <p:cNvSpPr/>
          <p:nvPr/>
        </p:nvSpPr>
        <p:spPr>
          <a:xfrm rot="10800000">
            <a:off x="5263567" y="3025526"/>
            <a:ext cx="459307" cy="476162"/>
          </a:xfrm>
          <a:prstGeom prst="bentArrow">
            <a:avLst/>
          </a:prstGeom>
          <a:solidFill>
            <a:schemeClr val="accent4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B49BCE3A-D79E-705E-1E66-31FDC0B049D2}"/>
              </a:ext>
            </a:extLst>
          </p:cNvPr>
          <p:cNvSpPr/>
          <p:nvPr/>
        </p:nvSpPr>
        <p:spPr>
          <a:xfrm>
            <a:off x="5988528" y="2989926"/>
            <a:ext cx="446665" cy="452987"/>
          </a:xfrm>
          <a:prstGeom prst="smileyFace">
            <a:avLst/>
          </a:prstGeom>
          <a:solidFill>
            <a:srgbClr val="FFC00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B6C4C-CEF9-4534-572E-90F0FE9AC0DE}"/>
              </a:ext>
            </a:extLst>
          </p:cNvPr>
          <p:cNvSpPr txBox="1"/>
          <p:nvPr/>
        </p:nvSpPr>
        <p:spPr>
          <a:xfrm>
            <a:off x="3962935" y="3755648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Thinking – is doing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44E4A-4995-B622-4D33-DC2620254B39}"/>
              </a:ext>
            </a:extLst>
          </p:cNvPr>
          <p:cNvSpPr txBox="1"/>
          <p:nvPr/>
        </p:nvSpPr>
        <p:spPr>
          <a:xfrm>
            <a:off x="3990673" y="4272191"/>
            <a:ext cx="3995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single act of choice (bit)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based off a single piece of data (bit)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with a single piece of affirmation (bit)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97DF-FBB8-B238-FA9A-3E315FD071C4}"/>
              </a:ext>
            </a:extLst>
          </p:cNvPr>
          <p:cNvSpPr/>
          <p:nvPr/>
        </p:nvSpPr>
        <p:spPr>
          <a:xfrm rot="17903155">
            <a:off x="5336086" y="583049"/>
            <a:ext cx="6757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B499DBB-5A4B-24C1-2B18-CDCFE19E5BCD}"/>
              </a:ext>
            </a:extLst>
          </p:cNvPr>
          <p:cNvSpPr/>
          <p:nvPr/>
        </p:nvSpPr>
        <p:spPr>
          <a:xfrm>
            <a:off x="10374438" y="3591808"/>
            <a:ext cx="1125090" cy="472428"/>
          </a:xfrm>
          <a:prstGeom prst="curvedDownArrow">
            <a:avLst/>
          </a:prstGeom>
          <a:solidFill>
            <a:srgbClr val="FFC00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5B61AF43-49A0-C2CA-3DF3-B3523F88195E}"/>
              </a:ext>
            </a:extLst>
          </p:cNvPr>
          <p:cNvSpPr/>
          <p:nvPr/>
        </p:nvSpPr>
        <p:spPr>
          <a:xfrm rot="10800000" flipV="1">
            <a:off x="10335284" y="4112508"/>
            <a:ext cx="1091380" cy="452987"/>
          </a:xfrm>
          <a:prstGeom prst="curvedUpArrow">
            <a:avLst/>
          </a:prstGeom>
          <a:solidFill>
            <a:srgbClr val="FFC00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9F7BE-6DBF-0097-DFC7-D3C4064EFC91}"/>
              </a:ext>
            </a:extLst>
          </p:cNvPr>
          <p:cNvSpPr txBox="1"/>
          <p:nvPr/>
        </p:nvSpPr>
        <p:spPr>
          <a:xfrm>
            <a:off x="10513284" y="386688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190AF-7682-778A-6359-D37BB33E3679}"/>
              </a:ext>
            </a:extLst>
          </p:cNvPr>
          <p:cNvSpPr txBox="1"/>
          <p:nvPr/>
        </p:nvSpPr>
        <p:spPr>
          <a:xfrm>
            <a:off x="10732195" y="4140369"/>
            <a:ext cx="50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1T</a:t>
            </a:r>
          </a:p>
        </p:txBody>
      </p:sp>
    </p:spTree>
    <p:extLst>
      <p:ext uri="{BB962C8B-B14F-4D97-AF65-F5344CB8AC3E}">
        <p14:creationId xmlns:p14="http://schemas.microsoft.com/office/powerpoint/2010/main" val="21394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17" y="288533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 err="1"/>
              <a:t>Physarum</a:t>
            </a:r>
            <a:r>
              <a:rPr lang="en-US" sz="40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17" y="969771"/>
            <a:ext cx="1112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75" y="1440803"/>
            <a:ext cx="3236088" cy="3254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78" y="1312735"/>
            <a:ext cx="4804770" cy="3443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4746046" y="2648032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3346672" y="5143667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58" y="4774311"/>
            <a:ext cx="1232966" cy="17951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42" y="4768539"/>
            <a:ext cx="1623446" cy="17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51" y="225840"/>
            <a:ext cx="10515600" cy="738897"/>
          </a:xfrm>
        </p:spPr>
        <p:txBody>
          <a:bodyPr>
            <a:normAutofit/>
          </a:bodyPr>
          <a:lstStyle/>
          <a:p>
            <a:r>
              <a:rPr lang="en-US" sz="4000" b="1" dirty="0"/>
              <a:t>Back to basics. </a:t>
            </a:r>
            <a:r>
              <a:rPr lang="en-US" sz="4000" dirty="0" err="1"/>
              <a:t>Physarum</a:t>
            </a:r>
            <a:r>
              <a:rPr lang="en-US" sz="4000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754974" y="837037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 deeper. </a:t>
            </a:r>
            <a:r>
              <a:rPr lang="en-US" b="1" dirty="0"/>
              <a:t>Stage 0</a:t>
            </a:r>
            <a:r>
              <a:rPr lang="en-US" dirty="0"/>
              <a:t>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097135" y="4830081"/>
            <a:ext cx="494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Random search. Ineffective but works, till now.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2758</Words>
  <Application>Microsoft Office PowerPoint</Application>
  <PresentationFormat>Widescreen</PresentationFormat>
  <Paragraphs>402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palatino linotype</vt:lpstr>
      <vt:lpstr>Roboto</vt:lpstr>
      <vt:lpstr>Wingdings</vt:lpstr>
      <vt:lpstr>Office Theme</vt:lpstr>
      <vt:lpstr>Idea &amp; how to present</vt:lpstr>
      <vt:lpstr>Alex Fedosov, Senior Principal Software Engineer, founder of FoundAItion MS in Applied Mathematics. 03/24/2023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What’s AI?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Camertones. Important.</vt:lpstr>
      <vt:lpstr>Implementation. Camertones. Important.</vt:lpstr>
      <vt:lpstr>Implementation. Demo.</vt:lpstr>
      <vt:lpstr>Implementation. Elements.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Why so simple?</vt:lpstr>
      <vt:lpstr>Back to the future</vt:lpstr>
      <vt:lpstr>Addendum. Summary.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  <vt:lpstr>Addendum. Business analogy.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283</cp:revision>
  <dcterms:created xsi:type="dcterms:W3CDTF">2023-02-15T17:14:19Z</dcterms:created>
  <dcterms:modified xsi:type="dcterms:W3CDTF">2023-03-24T16:46:43Z</dcterms:modified>
</cp:coreProperties>
</file>